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6" r:id="rId4"/>
    <p:sldId id="257" r:id="rId5"/>
    <p:sldId id="258" r:id="rId6"/>
    <p:sldId id="259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65" autoAdjust="0"/>
  </p:normalViewPr>
  <p:slideViewPr>
    <p:cSldViewPr snapToGrid="0">
      <p:cViewPr varScale="1">
        <p:scale>
          <a:sx n="77" d="100"/>
          <a:sy n="77" d="100"/>
        </p:scale>
        <p:origin x="835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528A4-AF31-493F-979A-529442981AE4}" type="datetimeFigureOut">
              <a:rPr lang="es-ES" smtClean="0"/>
              <a:t>30/10/2024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4B1B4-74C8-4E90-8073-663F9CFAEF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36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B1B4-74C8-4E90-8073-663F9CFAEFD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83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60836B4-10CF-4DBB-979A-EA8A6D0D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3DA9E58-C25D-4EE5-9746-13312F5FB8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chemeClr val="tx1">
                  <a:alpha val="18000"/>
                </a:schemeClr>
              </a:gs>
              <a:gs pos="47000">
                <a:schemeClr val="tx1">
                  <a:alpha val="7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2E5CA2-BFBC-02A9-89B5-97C9D3E44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926" y="2815914"/>
            <a:ext cx="5181860" cy="69830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87F87A-8BF8-5C5D-2E03-1F6BC9F3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926" y="4403173"/>
            <a:ext cx="5181312" cy="81294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C1DD2C7-421B-2970-A319-AB0583C95326}"/>
              </a:ext>
            </a:extLst>
          </p:cNvPr>
          <p:cNvSpPr txBox="1">
            <a:spLocks/>
          </p:cNvSpPr>
          <p:nvPr userDrawn="1"/>
        </p:nvSpPr>
        <p:spPr>
          <a:xfrm>
            <a:off x="641104" y="2407834"/>
            <a:ext cx="3041447" cy="40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TÍTULO: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822E5207-A38C-6FA6-90DE-E318E0F0F7A7}"/>
              </a:ext>
            </a:extLst>
          </p:cNvPr>
          <p:cNvSpPr txBox="1">
            <a:spLocks/>
          </p:cNvSpPr>
          <p:nvPr userDrawn="1"/>
        </p:nvSpPr>
        <p:spPr>
          <a:xfrm>
            <a:off x="717926" y="3750852"/>
            <a:ext cx="3033468" cy="51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utor / Autores</a:t>
            </a:r>
          </a:p>
        </p:txBody>
      </p:sp>
      <p:sp>
        <p:nvSpPr>
          <p:cNvPr id="106" name="Marcador de posición de imagen 2">
            <a:extLst>
              <a:ext uri="{FF2B5EF4-FFF2-40B4-BE49-F238E27FC236}">
                <a16:creationId xmlns:a16="http://schemas.microsoft.com/office/drawing/2014/main" id="{A20C85B0-5E91-169B-5C02-9B99C08AAF3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7771" y="591672"/>
            <a:ext cx="1749989" cy="166282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PE" dirty="0"/>
              <a:t>Logotipo / Fotografía</a:t>
            </a:r>
            <a:endParaRPr lang="es-ES" dirty="0"/>
          </a:p>
        </p:txBody>
      </p: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C1B5EB9A-ACC4-8B06-5D2A-271F48A549A6}"/>
              </a:ext>
            </a:extLst>
          </p:cNvPr>
          <p:cNvSpPr/>
          <p:nvPr userDrawn="1"/>
        </p:nvSpPr>
        <p:spPr>
          <a:xfrm>
            <a:off x="3619511" y="2113507"/>
            <a:ext cx="2279727" cy="25685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b="1" dirty="0">
                <a:solidFill>
                  <a:schemeClr val="bg1"/>
                </a:solidFill>
              </a:rPr>
              <a:t>INSTITUTO DE INVESTIGACIÓN</a:t>
            </a:r>
            <a:endParaRPr lang="es-ES" sz="1000" b="1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4686B1-159E-46C5-8F5A-3E5EAE1AC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95" y="267242"/>
            <a:ext cx="2357343" cy="1813686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634E4005-E83A-45C7-B0A6-E5F6D7FD364F}"/>
              </a:ext>
            </a:extLst>
          </p:cNvPr>
          <p:cNvGrpSpPr/>
          <p:nvPr userDrawn="1"/>
        </p:nvGrpSpPr>
        <p:grpSpPr>
          <a:xfrm>
            <a:off x="-79946" y="6154444"/>
            <a:ext cx="12351892" cy="1073095"/>
            <a:chOff x="-97866" y="6117552"/>
            <a:chExt cx="12395694" cy="947409"/>
          </a:xfrm>
        </p:grpSpPr>
        <p:sp>
          <p:nvSpPr>
            <p:cNvPr id="20" name="Google Shape;377;p10">
              <a:extLst>
                <a:ext uri="{FF2B5EF4-FFF2-40B4-BE49-F238E27FC236}">
                  <a16:creationId xmlns:a16="http://schemas.microsoft.com/office/drawing/2014/main" id="{E246DB6A-1B4F-4B1D-91E5-CB9B0904C7EA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64000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1" name="Google Shape;378;p10">
              <a:extLst>
                <a:ext uri="{FF2B5EF4-FFF2-40B4-BE49-F238E27FC236}">
                  <a16:creationId xmlns:a16="http://schemas.microsoft.com/office/drawing/2014/main" id="{F939746D-6E16-4666-B5A8-5EAAFB72F0EA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64000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22" name="Google Shape;382;p10">
              <a:extLst>
                <a:ext uri="{FF2B5EF4-FFF2-40B4-BE49-F238E27FC236}">
                  <a16:creationId xmlns:a16="http://schemas.microsoft.com/office/drawing/2014/main" id="{9CE3E75F-36BF-479B-9B57-E83086B50D52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23" name="Google Shape;383;p10">
                <a:extLst>
                  <a:ext uri="{FF2B5EF4-FFF2-40B4-BE49-F238E27FC236}">
                    <a16:creationId xmlns:a16="http://schemas.microsoft.com/office/drawing/2014/main" id="{D8944CBB-FDB6-4176-9099-655A8D1E4BC0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24" name="Google Shape;384;p10">
                <a:extLst>
                  <a:ext uri="{FF2B5EF4-FFF2-40B4-BE49-F238E27FC236}">
                    <a16:creationId xmlns:a16="http://schemas.microsoft.com/office/drawing/2014/main" id="{8F8B5050-C9C1-4168-B2D5-59666138362F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5" name="Google Shape;385;p10">
                <a:extLst>
                  <a:ext uri="{FF2B5EF4-FFF2-40B4-BE49-F238E27FC236}">
                    <a16:creationId xmlns:a16="http://schemas.microsoft.com/office/drawing/2014/main" id="{88D9343E-5B18-4AA1-BC81-B2FE6934B327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0CC568A9-8488-4A4A-BD04-4AE0684C0D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27" y="5419007"/>
            <a:ext cx="1952973" cy="69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0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3332A-EB87-48F9-9BDA-AC1C2E028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EA5046-F4D6-40B8-9961-049014DAB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47E69C-69AA-4747-90C5-760E0FCD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8CFB-A077-4E6E-A5E6-C88E19A40AD5}" type="datetime1">
              <a:rPr lang="es-ES" smtClean="0"/>
              <a:t>30/10/2024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BC1DB1-E118-474B-8B03-10CFB4446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2F497-EF9C-4CEE-B89F-BC195C0F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62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2209A-B7CB-4F78-BD92-43E60D49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C94ECF-3F33-4C96-8290-B63878EAC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B3523C-364A-4595-B28B-4E92A272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B5-108E-43ED-AB84-ED8BDC0B598C}" type="datetime1">
              <a:rPr lang="es-ES" smtClean="0"/>
              <a:t>30/10/2024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4F394-3CF2-4E07-9BAB-73D8D1B2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21C0DA-AC70-465F-8F2E-7F7D327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592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8E17A-A7A0-4BA6-B7C1-66BAD315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43374A-42B9-4F12-A19B-9C8D42DC1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B7A2FD-2472-414A-8916-D23A34AA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3E-3B37-4A19-9F58-D2A0464BBE70}" type="datetime1">
              <a:rPr lang="es-ES" smtClean="0"/>
              <a:t>30/10/2024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95CC01-033D-42D6-934C-DBF5B2AD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EC1B96-0338-4FE6-A491-BD38044A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038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C0995-065F-4DDB-8D5C-374B8FA5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E506D5-D06D-4B23-BFCA-D0D72FEF3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174AD3-984C-46B1-BD3B-A43D1B6BD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80CF0B-AF91-43BB-8D27-D86DCCFA3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6500-86F1-441C-A4BA-A032FA480FB3}" type="datetime1">
              <a:rPr lang="es-ES" smtClean="0"/>
              <a:t>30/10/2024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9AF63E-A654-46F6-B51F-51BE0FF9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150595-6EB1-4C49-90FF-E8B1607D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648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D8CAF-4538-451C-B70E-F9E6D6F3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6FFC0D-3794-4B87-828B-64091A69D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8FD916-E16A-4002-89B9-8F9DF89E4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34D2E5-8951-483A-ACB7-054DC31CB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5D3386-3FF2-4598-A330-3F2BAC39E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B2705A-563D-4430-A6C6-72A3FCD0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86E4-5998-415E-90A3-7A9B87BF3D2D}" type="datetime1">
              <a:rPr lang="es-ES" smtClean="0"/>
              <a:t>30/10/2024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EF97712-D1A5-4208-A726-D1BAC909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F9412F5-4D02-4AB3-A517-A5944557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961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E7B61-4AFA-4788-B419-62BBCC92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845BAEA-60B4-4AAD-9DA6-C6341AD9A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45F96-2EED-48FD-8EBD-8F128DCB47E9}" type="datetime1">
              <a:rPr lang="es-ES" smtClean="0"/>
              <a:t>30/10/2024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47ADF7-8B21-4DC8-9E45-726F94D4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7B5480-BB1C-45B5-B575-75D8593C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308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6970DC8-2875-47F2-9BFE-3F1BC32E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7807-1B86-42E7-AF0E-2A782437BEF7}" type="datetime1">
              <a:rPr lang="es-ES" smtClean="0"/>
              <a:t>30/10/2024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E1C2FA-8804-4F13-8F30-1FF3FC2FB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065136-2D70-4412-AC0A-27267939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60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2CBDD-713A-4897-9154-7D766D510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9BC530-EE66-483C-80BB-CD77B70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135903-6625-45DA-8382-B4D0BA08C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15B417-3F61-4EDB-9772-C5D4C8CA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B71-8F6D-4597-9EEF-4687066A7808}" type="datetime1">
              <a:rPr lang="es-ES" smtClean="0"/>
              <a:t>30/10/2024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FA4237-7722-4986-9C08-CDD399DF6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564D9C-0CD6-4BAA-A48E-465332B1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40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85EA3-9B2B-4DA9-B3C0-6A8BD7C0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2804D54-62D7-4E0D-AAA9-2CD3E2797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BDD715-7C63-45F9-B4E8-6B94A9334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FD153B-9CC3-4290-8565-D64CAA90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12F3C-907C-4CB1-8414-DD4693961221}" type="datetime1">
              <a:rPr lang="es-ES" smtClean="0"/>
              <a:t>30/10/2024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EFD937-F5F0-42CB-B2ED-942B819DD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AF0203-8114-4F27-9EEC-3ACDB97B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215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D0B6-3136-4F21-9820-91C3396E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77719F-C35E-43A6-A0DF-8401EB4E9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91E09E-85A7-4517-9932-8D027872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67A3-8E48-4074-8793-6C77977DAFD3}" type="datetime1">
              <a:rPr lang="es-ES" smtClean="0"/>
              <a:t>30/10/2024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B62AF-0726-4CD1-914D-304E9036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43EB0B-EDE6-47BC-876A-65C8C0BE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08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D6412BC-D003-4C19-8ECE-9ADB6E43B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4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r="4582"/>
          <a:stretch/>
        </p:blipFill>
        <p:spPr>
          <a:xfrm rot="16200000">
            <a:off x="2541010" y="-2550034"/>
            <a:ext cx="7089498" cy="1218956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</p:pic>
      <p:grpSp>
        <p:nvGrpSpPr>
          <p:cNvPr id="53" name="Google Shape;386;p10">
            <a:extLst>
              <a:ext uri="{FF2B5EF4-FFF2-40B4-BE49-F238E27FC236}">
                <a16:creationId xmlns:a16="http://schemas.microsoft.com/office/drawing/2014/main" id="{847183CE-F213-877A-E277-401704DC7106}"/>
              </a:ext>
            </a:extLst>
          </p:cNvPr>
          <p:cNvGrpSpPr/>
          <p:nvPr userDrawn="1"/>
        </p:nvGrpSpPr>
        <p:grpSpPr>
          <a:xfrm rot="281970">
            <a:off x="2258811" y="6431704"/>
            <a:ext cx="8477736" cy="568291"/>
            <a:chOff x="-42837" y="4443488"/>
            <a:chExt cx="9229575" cy="642788"/>
          </a:xfrm>
        </p:grpSpPr>
        <p:sp>
          <p:nvSpPr>
            <p:cNvPr id="54" name="Google Shape;387;p10">
              <a:extLst>
                <a:ext uri="{FF2B5EF4-FFF2-40B4-BE49-F238E27FC236}">
                  <a16:creationId xmlns:a16="http://schemas.microsoft.com/office/drawing/2014/main" id="{844EDBA8-9321-B441-CC87-CC357D9546B9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10">
              <a:extLst>
                <a:ext uri="{FF2B5EF4-FFF2-40B4-BE49-F238E27FC236}">
                  <a16:creationId xmlns:a16="http://schemas.microsoft.com/office/drawing/2014/main" id="{66BB9417-14AE-9D52-7F8B-49829C6B5DAF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10">
              <a:extLst>
                <a:ext uri="{FF2B5EF4-FFF2-40B4-BE49-F238E27FC236}">
                  <a16:creationId xmlns:a16="http://schemas.microsoft.com/office/drawing/2014/main" id="{F60B3FCA-4ADB-65C3-DDCD-971B3787A868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10">
              <a:extLst>
                <a:ext uri="{FF2B5EF4-FFF2-40B4-BE49-F238E27FC236}">
                  <a16:creationId xmlns:a16="http://schemas.microsoft.com/office/drawing/2014/main" id="{3E25F238-6EB2-BCD5-9464-35B177CAEA09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10">
              <a:extLst>
                <a:ext uri="{FF2B5EF4-FFF2-40B4-BE49-F238E27FC236}">
                  <a16:creationId xmlns:a16="http://schemas.microsoft.com/office/drawing/2014/main" id="{88B5E1C6-7A18-632C-84F9-EF96D620BCAC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10">
              <a:extLst>
                <a:ext uri="{FF2B5EF4-FFF2-40B4-BE49-F238E27FC236}">
                  <a16:creationId xmlns:a16="http://schemas.microsoft.com/office/drawing/2014/main" id="{797A9FA9-23CE-A82C-8AF1-02FBFE42BD44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10">
              <a:extLst>
                <a:ext uri="{FF2B5EF4-FFF2-40B4-BE49-F238E27FC236}">
                  <a16:creationId xmlns:a16="http://schemas.microsoft.com/office/drawing/2014/main" id="{65DC719F-9A99-07AB-3FC7-D8D331566DCC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10">
              <a:extLst>
                <a:ext uri="{FF2B5EF4-FFF2-40B4-BE49-F238E27FC236}">
                  <a16:creationId xmlns:a16="http://schemas.microsoft.com/office/drawing/2014/main" id="{7515BE98-EB97-872E-BA90-EC1BC01E0D59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10">
              <a:extLst>
                <a:ext uri="{FF2B5EF4-FFF2-40B4-BE49-F238E27FC236}">
                  <a16:creationId xmlns:a16="http://schemas.microsoft.com/office/drawing/2014/main" id="{E6ECEF0F-EB68-1DE5-B1E8-B0FD673379A4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10">
              <a:extLst>
                <a:ext uri="{FF2B5EF4-FFF2-40B4-BE49-F238E27FC236}">
                  <a16:creationId xmlns:a16="http://schemas.microsoft.com/office/drawing/2014/main" id="{6655B8BA-946E-E920-822B-355A26C23C09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397;p10">
              <a:extLst>
                <a:ext uri="{FF2B5EF4-FFF2-40B4-BE49-F238E27FC236}">
                  <a16:creationId xmlns:a16="http://schemas.microsoft.com/office/drawing/2014/main" id="{0BF8D051-2AF5-D229-162B-7EE60DBC2CFF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398;p10">
              <a:extLst>
                <a:ext uri="{FF2B5EF4-FFF2-40B4-BE49-F238E27FC236}">
                  <a16:creationId xmlns:a16="http://schemas.microsoft.com/office/drawing/2014/main" id="{01B01AF3-F202-BAC9-8434-A0DB10C33126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399;p10">
              <a:extLst>
                <a:ext uri="{FF2B5EF4-FFF2-40B4-BE49-F238E27FC236}">
                  <a16:creationId xmlns:a16="http://schemas.microsoft.com/office/drawing/2014/main" id="{3C4B9020-DA77-346E-AD59-E327849E71B0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400;p10">
              <a:extLst>
                <a:ext uri="{FF2B5EF4-FFF2-40B4-BE49-F238E27FC236}">
                  <a16:creationId xmlns:a16="http://schemas.microsoft.com/office/drawing/2014/main" id="{751C8F15-1246-0E84-A0E1-6B70FCD479AF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401;p10">
              <a:extLst>
                <a:ext uri="{FF2B5EF4-FFF2-40B4-BE49-F238E27FC236}">
                  <a16:creationId xmlns:a16="http://schemas.microsoft.com/office/drawing/2014/main" id="{CE7C74B4-3696-55B1-ACAB-AA92486DB8FE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402;p10">
              <a:extLst>
                <a:ext uri="{FF2B5EF4-FFF2-40B4-BE49-F238E27FC236}">
                  <a16:creationId xmlns:a16="http://schemas.microsoft.com/office/drawing/2014/main" id="{15891659-66B6-AEDD-B217-4F6003E8603F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403;p10">
              <a:extLst>
                <a:ext uri="{FF2B5EF4-FFF2-40B4-BE49-F238E27FC236}">
                  <a16:creationId xmlns:a16="http://schemas.microsoft.com/office/drawing/2014/main" id="{60B860CA-66FD-7DB0-0C38-76A9A28A0D7B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404;p10">
              <a:extLst>
                <a:ext uri="{FF2B5EF4-FFF2-40B4-BE49-F238E27FC236}">
                  <a16:creationId xmlns:a16="http://schemas.microsoft.com/office/drawing/2014/main" id="{B5E6F5A0-C4AE-F620-486C-152E768760C6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405;p10">
              <a:extLst>
                <a:ext uri="{FF2B5EF4-FFF2-40B4-BE49-F238E27FC236}">
                  <a16:creationId xmlns:a16="http://schemas.microsoft.com/office/drawing/2014/main" id="{263FEF05-9DD6-D6CB-656B-F12466012271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406;p10">
              <a:extLst>
                <a:ext uri="{FF2B5EF4-FFF2-40B4-BE49-F238E27FC236}">
                  <a16:creationId xmlns:a16="http://schemas.microsoft.com/office/drawing/2014/main" id="{13AC5C89-FF6D-8725-F8AE-5F5CF0CDA616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407;p10">
              <a:extLst>
                <a:ext uri="{FF2B5EF4-FFF2-40B4-BE49-F238E27FC236}">
                  <a16:creationId xmlns:a16="http://schemas.microsoft.com/office/drawing/2014/main" id="{C1EA9135-F044-8704-7C67-E7878F8CE860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408;p10">
              <a:extLst>
                <a:ext uri="{FF2B5EF4-FFF2-40B4-BE49-F238E27FC236}">
                  <a16:creationId xmlns:a16="http://schemas.microsoft.com/office/drawing/2014/main" id="{24C7B638-9296-191C-8064-12013F92FA2D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409;p10">
              <a:extLst>
                <a:ext uri="{FF2B5EF4-FFF2-40B4-BE49-F238E27FC236}">
                  <a16:creationId xmlns:a16="http://schemas.microsoft.com/office/drawing/2014/main" id="{9EEB9363-5322-18C9-6437-F1C9E2F38665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410;p10">
              <a:extLst>
                <a:ext uri="{FF2B5EF4-FFF2-40B4-BE49-F238E27FC236}">
                  <a16:creationId xmlns:a16="http://schemas.microsoft.com/office/drawing/2014/main" id="{861E56B2-1C49-02BD-7C6A-7C1341E8CD70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411;p10">
              <a:extLst>
                <a:ext uri="{FF2B5EF4-FFF2-40B4-BE49-F238E27FC236}">
                  <a16:creationId xmlns:a16="http://schemas.microsoft.com/office/drawing/2014/main" id="{D903CBEE-932D-74C8-F8EA-0CC6C65FD40F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Marcador de texto 2">
            <a:extLst>
              <a:ext uri="{FF2B5EF4-FFF2-40B4-BE49-F238E27FC236}">
                <a16:creationId xmlns:a16="http://schemas.microsoft.com/office/drawing/2014/main" id="{93A51FAE-E46E-3E3B-5392-DAEF4B5E5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953" y="1928813"/>
            <a:ext cx="11430180" cy="401045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1077" name="Grupo 1076">
            <a:extLst>
              <a:ext uri="{FF2B5EF4-FFF2-40B4-BE49-F238E27FC236}">
                <a16:creationId xmlns:a16="http://schemas.microsoft.com/office/drawing/2014/main" id="{465C84DC-0FD9-083F-A512-85090114F907}"/>
              </a:ext>
            </a:extLst>
          </p:cNvPr>
          <p:cNvGrpSpPr/>
          <p:nvPr userDrawn="1"/>
        </p:nvGrpSpPr>
        <p:grpSpPr>
          <a:xfrm>
            <a:off x="-81279" y="6016402"/>
            <a:ext cx="12351892" cy="1073095"/>
            <a:chOff x="-97866" y="6117552"/>
            <a:chExt cx="12395694" cy="947409"/>
          </a:xfrm>
        </p:grpSpPr>
        <p:sp>
          <p:nvSpPr>
            <p:cNvPr id="1078" name="Google Shape;377;p10">
              <a:extLst>
                <a:ext uri="{FF2B5EF4-FFF2-40B4-BE49-F238E27FC236}">
                  <a16:creationId xmlns:a16="http://schemas.microsoft.com/office/drawing/2014/main" id="{B75F869D-25BF-0158-295E-632BB833BEFF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64000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079" name="Google Shape;378;p10">
              <a:extLst>
                <a:ext uri="{FF2B5EF4-FFF2-40B4-BE49-F238E27FC236}">
                  <a16:creationId xmlns:a16="http://schemas.microsoft.com/office/drawing/2014/main" id="{9DC7F2AA-94A2-42E3-18EE-955A76CF4C3E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64000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1080" name="Google Shape;382;p10">
              <a:extLst>
                <a:ext uri="{FF2B5EF4-FFF2-40B4-BE49-F238E27FC236}">
                  <a16:creationId xmlns:a16="http://schemas.microsoft.com/office/drawing/2014/main" id="{E92AF57D-F778-8FA0-8E2B-158A1A8E3E93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1081" name="Google Shape;383;p10">
                <a:extLst>
                  <a:ext uri="{FF2B5EF4-FFF2-40B4-BE49-F238E27FC236}">
                    <a16:creationId xmlns:a16="http://schemas.microsoft.com/office/drawing/2014/main" id="{D8293AE7-C1E8-1473-F93C-A2C1C3582D3E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082" name="Google Shape;384;p10">
                <a:extLst>
                  <a:ext uri="{FF2B5EF4-FFF2-40B4-BE49-F238E27FC236}">
                    <a16:creationId xmlns:a16="http://schemas.microsoft.com/office/drawing/2014/main" id="{3FF969AC-EF18-EB1A-19A1-323B1182E904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83" name="Google Shape;385;p10">
                <a:extLst>
                  <a:ext uri="{FF2B5EF4-FFF2-40B4-BE49-F238E27FC236}">
                    <a16:creationId xmlns:a16="http://schemas.microsoft.com/office/drawing/2014/main" id="{673910CF-31FB-7D6E-F5F0-CB470D24CDB5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4" name="Google Shape;386;p10">
            <a:extLst>
              <a:ext uri="{FF2B5EF4-FFF2-40B4-BE49-F238E27FC236}">
                <a16:creationId xmlns:a16="http://schemas.microsoft.com/office/drawing/2014/main" id="{89EA1765-501A-5E57-717E-CEBB06F46794}"/>
              </a:ext>
            </a:extLst>
          </p:cNvPr>
          <p:cNvGrpSpPr/>
          <p:nvPr userDrawn="1"/>
        </p:nvGrpSpPr>
        <p:grpSpPr>
          <a:xfrm>
            <a:off x="0" y="6152224"/>
            <a:ext cx="12283202" cy="854740"/>
            <a:chOff x="-42837" y="4443488"/>
            <a:chExt cx="9229575" cy="642788"/>
          </a:xfrm>
        </p:grpSpPr>
        <p:sp>
          <p:nvSpPr>
            <p:cNvPr id="1085" name="Google Shape;387;p10">
              <a:extLst>
                <a:ext uri="{FF2B5EF4-FFF2-40B4-BE49-F238E27FC236}">
                  <a16:creationId xmlns:a16="http://schemas.microsoft.com/office/drawing/2014/main" id="{C3E0859E-C070-CF4B-141E-1A64CBBFE503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388;p10">
              <a:extLst>
                <a:ext uri="{FF2B5EF4-FFF2-40B4-BE49-F238E27FC236}">
                  <a16:creationId xmlns:a16="http://schemas.microsoft.com/office/drawing/2014/main" id="{7B6F4BCE-FF8F-2612-B3F6-05805A96ADED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389;p10">
              <a:extLst>
                <a:ext uri="{FF2B5EF4-FFF2-40B4-BE49-F238E27FC236}">
                  <a16:creationId xmlns:a16="http://schemas.microsoft.com/office/drawing/2014/main" id="{03DFAE3A-A922-0F64-1EFE-057970755E8D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390;p10">
              <a:extLst>
                <a:ext uri="{FF2B5EF4-FFF2-40B4-BE49-F238E27FC236}">
                  <a16:creationId xmlns:a16="http://schemas.microsoft.com/office/drawing/2014/main" id="{16205D27-6C88-8649-A712-0C7526235667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391;p10">
              <a:extLst>
                <a:ext uri="{FF2B5EF4-FFF2-40B4-BE49-F238E27FC236}">
                  <a16:creationId xmlns:a16="http://schemas.microsoft.com/office/drawing/2014/main" id="{4AB6B0C8-3A15-DAD8-D611-0A7D21F3FA66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392;p10">
              <a:extLst>
                <a:ext uri="{FF2B5EF4-FFF2-40B4-BE49-F238E27FC236}">
                  <a16:creationId xmlns:a16="http://schemas.microsoft.com/office/drawing/2014/main" id="{B0806E86-0E6A-EEED-1ADA-4A7860DE23F3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393;p10">
              <a:extLst>
                <a:ext uri="{FF2B5EF4-FFF2-40B4-BE49-F238E27FC236}">
                  <a16:creationId xmlns:a16="http://schemas.microsoft.com/office/drawing/2014/main" id="{351ACA0B-803A-AE3E-667B-EEDB606B8A45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394;p10">
              <a:extLst>
                <a:ext uri="{FF2B5EF4-FFF2-40B4-BE49-F238E27FC236}">
                  <a16:creationId xmlns:a16="http://schemas.microsoft.com/office/drawing/2014/main" id="{67DD7BB2-408C-CDF2-3E68-8FB287D2B4B2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395;p10">
              <a:extLst>
                <a:ext uri="{FF2B5EF4-FFF2-40B4-BE49-F238E27FC236}">
                  <a16:creationId xmlns:a16="http://schemas.microsoft.com/office/drawing/2014/main" id="{F4268FCC-95E5-887B-D2F5-179983BD914E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396;p10">
              <a:extLst>
                <a:ext uri="{FF2B5EF4-FFF2-40B4-BE49-F238E27FC236}">
                  <a16:creationId xmlns:a16="http://schemas.microsoft.com/office/drawing/2014/main" id="{458B809F-C9EC-A67B-62BE-F7AF4C1BAB62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397;p10">
              <a:extLst>
                <a:ext uri="{FF2B5EF4-FFF2-40B4-BE49-F238E27FC236}">
                  <a16:creationId xmlns:a16="http://schemas.microsoft.com/office/drawing/2014/main" id="{67BA157C-947E-C278-F5A7-FC55B1333325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398;p10">
              <a:extLst>
                <a:ext uri="{FF2B5EF4-FFF2-40B4-BE49-F238E27FC236}">
                  <a16:creationId xmlns:a16="http://schemas.microsoft.com/office/drawing/2014/main" id="{D08B8E52-4424-F864-B705-F9445A14D125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399;p10">
              <a:extLst>
                <a:ext uri="{FF2B5EF4-FFF2-40B4-BE49-F238E27FC236}">
                  <a16:creationId xmlns:a16="http://schemas.microsoft.com/office/drawing/2014/main" id="{945F1575-B346-E233-1A74-8511F32185FF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400;p10">
              <a:extLst>
                <a:ext uri="{FF2B5EF4-FFF2-40B4-BE49-F238E27FC236}">
                  <a16:creationId xmlns:a16="http://schemas.microsoft.com/office/drawing/2014/main" id="{7B52CB6D-59FA-C9DF-04C2-60E3F352F2E0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401;p10">
              <a:extLst>
                <a:ext uri="{FF2B5EF4-FFF2-40B4-BE49-F238E27FC236}">
                  <a16:creationId xmlns:a16="http://schemas.microsoft.com/office/drawing/2014/main" id="{FEB62751-95D0-0CA7-CD0F-2106FCDD5BA5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402;p10">
              <a:extLst>
                <a:ext uri="{FF2B5EF4-FFF2-40B4-BE49-F238E27FC236}">
                  <a16:creationId xmlns:a16="http://schemas.microsoft.com/office/drawing/2014/main" id="{78EA6C5B-7533-FB03-8C64-5B0DD6BB0EF8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403;p10">
              <a:extLst>
                <a:ext uri="{FF2B5EF4-FFF2-40B4-BE49-F238E27FC236}">
                  <a16:creationId xmlns:a16="http://schemas.microsoft.com/office/drawing/2014/main" id="{0FA98C8A-AFA6-45DB-C92E-C4ED0A695945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404;p10">
              <a:extLst>
                <a:ext uri="{FF2B5EF4-FFF2-40B4-BE49-F238E27FC236}">
                  <a16:creationId xmlns:a16="http://schemas.microsoft.com/office/drawing/2014/main" id="{A4F17C48-852C-4844-77BF-D5BB432A02C5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405;p10">
              <a:extLst>
                <a:ext uri="{FF2B5EF4-FFF2-40B4-BE49-F238E27FC236}">
                  <a16:creationId xmlns:a16="http://schemas.microsoft.com/office/drawing/2014/main" id="{E93F9211-BC3D-CC91-8E2C-7E352A2CCA52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406;p10">
              <a:extLst>
                <a:ext uri="{FF2B5EF4-FFF2-40B4-BE49-F238E27FC236}">
                  <a16:creationId xmlns:a16="http://schemas.microsoft.com/office/drawing/2014/main" id="{9868CC56-F23F-ADA0-871B-908C484FEC65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407;p10">
              <a:extLst>
                <a:ext uri="{FF2B5EF4-FFF2-40B4-BE49-F238E27FC236}">
                  <a16:creationId xmlns:a16="http://schemas.microsoft.com/office/drawing/2014/main" id="{A818891F-102C-A107-21F8-807D7047ACAD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408;p10">
              <a:extLst>
                <a:ext uri="{FF2B5EF4-FFF2-40B4-BE49-F238E27FC236}">
                  <a16:creationId xmlns:a16="http://schemas.microsoft.com/office/drawing/2014/main" id="{75A38C81-9F62-027D-681B-26212B88343F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409;p10">
              <a:extLst>
                <a:ext uri="{FF2B5EF4-FFF2-40B4-BE49-F238E27FC236}">
                  <a16:creationId xmlns:a16="http://schemas.microsoft.com/office/drawing/2014/main" id="{A443AB69-2F72-B398-A0DE-3F8EC9632426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410;p10">
              <a:extLst>
                <a:ext uri="{FF2B5EF4-FFF2-40B4-BE49-F238E27FC236}">
                  <a16:creationId xmlns:a16="http://schemas.microsoft.com/office/drawing/2014/main" id="{0B8A046F-3F98-1419-82CD-DE928FB3D5EE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411;p10">
              <a:extLst>
                <a:ext uri="{FF2B5EF4-FFF2-40B4-BE49-F238E27FC236}">
                  <a16:creationId xmlns:a16="http://schemas.microsoft.com/office/drawing/2014/main" id="{068A565A-86C7-4DC1-C235-5901BBCDD9AF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0" name="Google Shape;412;p10">
            <a:extLst>
              <a:ext uri="{FF2B5EF4-FFF2-40B4-BE49-F238E27FC236}">
                <a16:creationId xmlns:a16="http://schemas.microsoft.com/office/drawing/2014/main" id="{98BD06DE-F28E-955C-D194-CE04D6DC8C23}"/>
              </a:ext>
            </a:extLst>
          </p:cNvPr>
          <p:cNvSpPr/>
          <p:nvPr userDrawn="1"/>
        </p:nvSpPr>
        <p:spPr>
          <a:xfrm>
            <a:off x="3033537" y="646910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413;p10">
            <a:extLst>
              <a:ext uri="{FF2B5EF4-FFF2-40B4-BE49-F238E27FC236}">
                <a16:creationId xmlns:a16="http://schemas.microsoft.com/office/drawing/2014/main" id="{F43C289A-CADB-1B01-E513-58412F86B2A2}"/>
              </a:ext>
            </a:extLst>
          </p:cNvPr>
          <p:cNvSpPr/>
          <p:nvPr userDrawn="1"/>
        </p:nvSpPr>
        <p:spPr>
          <a:xfrm>
            <a:off x="1128537" y="675485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414;p10">
            <a:extLst>
              <a:ext uri="{FF2B5EF4-FFF2-40B4-BE49-F238E27FC236}">
                <a16:creationId xmlns:a16="http://schemas.microsoft.com/office/drawing/2014/main" id="{82207377-3310-0D45-E508-0A76A7974995}"/>
              </a:ext>
            </a:extLst>
          </p:cNvPr>
          <p:cNvSpPr/>
          <p:nvPr userDrawn="1"/>
        </p:nvSpPr>
        <p:spPr>
          <a:xfrm>
            <a:off x="4938537" y="6398932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Diagrama de flujo: almacenamiento de acceso secuencial 75">
            <a:extLst>
              <a:ext uri="{FF2B5EF4-FFF2-40B4-BE49-F238E27FC236}">
                <a16:creationId xmlns:a16="http://schemas.microsoft.com/office/drawing/2014/main" id="{2A083AD7-D65D-4C11-9AD6-FA54C10F6BAE}"/>
              </a:ext>
            </a:extLst>
          </p:cNvPr>
          <p:cNvSpPr/>
          <p:nvPr userDrawn="1"/>
        </p:nvSpPr>
        <p:spPr>
          <a:xfrm>
            <a:off x="10911852" y="104376"/>
            <a:ext cx="845280" cy="867329"/>
          </a:xfrm>
          <a:prstGeom prst="flowChartMagneticTape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F599877E-CB62-4DB2-A984-3950F332C2DF}"/>
              </a:ext>
            </a:extLst>
          </p:cNvPr>
          <p:cNvSpPr/>
          <p:nvPr userDrawn="1"/>
        </p:nvSpPr>
        <p:spPr>
          <a:xfrm>
            <a:off x="291320" y="555547"/>
            <a:ext cx="5008469" cy="289954"/>
          </a:xfrm>
          <a:prstGeom prst="rect">
            <a:avLst/>
          </a:prstGeom>
          <a:noFill/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rgbClr val="640000"/>
                </a:solidFill>
              </a:rPr>
              <a:t>Universidad Nacional Autónoma de Tayacaja Daniel Hernández Morillo</a:t>
            </a:r>
            <a:endParaRPr lang="es-ES" sz="1200" b="1" dirty="0">
              <a:solidFill>
                <a:srgbClr val="640000"/>
              </a:solidFill>
            </a:endParaRPr>
          </a:p>
        </p:txBody>
      </p:sp>
      <p:sp>
        <p:nvSpPr>
          <p:cNvPr id="78" name="Título 1">
            <a:extLst>
              <a:ext uri="{FF2B5EF4-FFF2-40B4-BE49-F238E27FC236}">
                <a16:creationId xmlns:a16="http://schemas.microsoft.com/office/drawing/2014/main" id="{62DDC9A0-0A0A-4BA1-AE65-A44A3C98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52" y="1013778"/>
            <a:ext cx="11430180" cy="67691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9" name="Marcador de número de diapositiva 5">
            <a:extLst>
              <a:ext uri="{FF2B5EF4-FFF2-40B4-BE49-F238E27FC236}">
                <a16:creationId xmlns:a16="http://schemas.microsoft.com/office/drawing/2014/main" id="{AAB5767C-C6A1-4D3D-B7E2-52EADEAD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52" y="357340"/>
            <a:ext cx="845280" cy="365125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fld id="{D5BBCA82-40C9-4257-92A4-C8D1A097A49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DCE1FD68-DDFC-47A1-9EC3-FFC7A346B0C0}"/>
              </a:ext>
            </a:extLst>
          </p:cNvPr>
          <p:cNvSpPr/>
          <p:nvPr userDrawn="1"/>
        </p:nvSpPr>
        <p:spPr>
          <a:xfrm>
            <a:off x="291319" y="260514"/>
            <a:ext cx="5008469" cy="312063"/>
          </a:xfrm>
          <a:prstGeom prst="rect">
            <a:avLst/>
          </a:prstGeom>
          <a:solidFill>
            <a:srgbClr val="640000"/>
          </a:solidFill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4EFFCA85-9BA9-4E41-8DB3-8E81EBCB64BB}"/>
              </a:ext>
            </a:extLst>
          </p:cNvPr>
          <p:cNvSpPr/>
          <p:nvPr userDrawn="1"/>
        </p:nvSpPr>
        <p:spPr>
          <a:xfrm>
            <a:off x="291317" y="260514"/>
            <a:ext cx="5008469" cy="295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Vicepresidencia de Investigación - Instituto de Investigación</a:t>
            </a:r>
            <a:endParaRPr lang="es-ES" sz="1400" b="1" dirty="0"/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CFDFD126-45BA-4233-BEF9-8CDEFAB0C9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50" y="213361"/>
            <a:ext cx="2120149" cy="639920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735046EB-397D-4B8B-BC57-0CE95962CB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64" y="191786"/>
            <a:ext cx="2066149" cy="6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88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4EDA8B-1438-4D35-8710-0AF6C266D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2BD684-229A-49DF-9CD9-6F25CCDFB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BEEB31-DB0C-4254-A750-793C8AD7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84BF-D13D-4A43-82A8-03FC9C2254E1}" type="datetime1">
              <a:rPr lang="es-ES" smtClean="0"/>
              <a:t>30/10/2024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BCC368-FAA9-4E3A-8B5B-A0B5119F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13B68A-86FB-4930-B951-FF247A14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95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n 147">
            <a:extLst>
              <a:ext uri="{FF2B5EF4-FFF2-40B4-BE49-F238E27FC236}">
                <a16:creationId xmlns:a16="http://schemas.microsoft.com/office/drawing/2014/main" id="{27BCDA2D-B58F-4D79-86EE-A9334ECD6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4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r="4582"/>
          <a:stretch/>
        </p:blipFill>
        <p:spPr>
          <a:xfrm rot="16200000">
            <a:off x="2541010" y="-2550034"/>
            <a:ext cx="7089498" cy="1218956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</p:pic>
      <p:sp>
        <p:nvSpPr>
          <p:cNvPr id="6" name="Diagrama de flujo: almacenamiento de acceso secuencial 5">
            <a:extLst>
              <a:ext uri="{FF2B5EF4-FFF2-40B4-BE49-F238E27FC236}">
                <a16:creationId xmlns:a16="http://schemas.microsoft.com/office/drawing/2014/main" id="{4D3A59C8-6E59-47B0-B798-4F3780548419}"/>
              </a:ext>
            </a:extLst>
          </p:cNvPr>
          <p:cNvSpPr/>
          <p:nvPr userDrawn="1"/>
        </p:nvSpPr>
        <p:spPr>
          <a:xfrm>
            <a:off x="10911852" y="104376"/>
            <a:ext cx="845280" cy="867329"/>
          </a:xfrm>
          <a:prstGeom prst="flowChartMagneticTape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49C129-ED57-4028-8629-F7CF7948798C}"/>
              </a:ext>
            </a:extLst>
          </p:cNvPr>
          <p:cNvSpPr/>
          <p:nvPr userDrawn="1"/>
        </p:nvSpPr>
        <p:spPr>
          <a:xfrm>
            <a:off x="291320" y="555547"/>
            <a:ext cx="5008469" cy="289954"/>
          </a:xfrm>
          <a:prstGeom prst="rect">
            <a:avLst/>
          </a:prstGeom>
          <a:noFill/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rgbClr val="640000"/>
                </a:solidFill>
              </a:rPr>
              <a:t>Universidad Nacional Autónoma de Tayacaja Daniel Hernández Morillo</a:t>
            </a:r>
            <a:endParaRPr lang="es-ES" sz="1200" b="1" dirty="0">
              <a:solidFill>
                <a:srgbClr val="64000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ADA8205-234E-4F28-895F-122C35CB8E11}"/>
              </a:ext>
            </a:extLst>
          </p:cNvPr>
          <p:cNvSpPr/>
          <p:nvPr userDrawn="1"/>
        </p:nvSpPr>
        <p:spPr>
          <a:xfrm>
            <a:off x="291319" y="260514"/>
            <a:ext cx="5008469" cy="312063"/>
          </a:xfrm>
          <a:prstGeom prst="rect">
            <a:avLst/>
          </a:prstGeom>
          <a:solidFill>
            <a:srgbClr val="640000"/>
          </a:solidFill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83E8E19-4D08-4057-B59F-7EC65A730E87}"/>
              </a:ext>
            </a:extLst>
          </p:cNvPr>
          <p:cNvSpPr/>
          <p:nvPr userDrawn="1"/>
        </p:nvSpPr>
        <p:spPr>
          <a:xfrm>
            <a:off x="291317" y="260514"/>
            <a:ext cx="5008469" cy="295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Vicepresidencia de Investigación - Instituto de Investigación</a:t>
            </a:r>
            <a:endParaRPr lang="es-ES" sz="1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8E1E91E-28B7-4430-A9BB-CAE6F877C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50" y="213361"/>
            <a:ext cx="2120149" cy="6399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872D4E-E150-4F7E-96E8-EDE83C14E2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64" y="191786"/>
            <a:ext cx="2066149" cy="648759"/>
          </a:xfrm>
          <a:prstGeom prst="rect">
            <a:avLst/>
          </a:prstGeom>
        </p:spPr>
      </p:pic>
      <p:grpSp>
        <p:nvGrpSpPr>
          <p:cNvPr id="77" name="Google Shape;386;p10">
            <a:extLst>
              <a:ext uri="{FF2B5EF4-FFF2-40B4-BE49-F238E27FC236}">
                <a16:creationId xmlns:a16="http://schemas.microsoft.com/office/drawing/2014/main" id="{B1C84DFD-4A84-4B3E-98FD-D561A351D56E}"/>
              </a:ext>
            </a:extLst>
          </p:cNvPr>
          <p:cNvGrpSpPr/>
          <p:nvPr userDrawn="1"/>
        </p:nvGrpSpPr>
        <p:grpSpPr>
          <a:xfrm rot="281970">
            <a:off x="2258811" y="6431704"/>
            <a:ext cx="8477736" cy="568291"/>
            <a:chOff x="-42837" y="4443488"/>
            <a:chExt cx="9229575" cy="642788"/>
          </a:xfrm>
        </p:grpSpPr>
        <p:sp>
          <p:nvSpPr>
            <p:cNvPr id="78" name="Google Shape;387;p10">
              <a:extLst>
                <a:ext uri="{FF2B5EF4-FFF2-40B4-BE49-F238E27FC236}">
                  <a16:creationId xmlns:a16="http://schemas.microsoft.com/office/drawing/2014/main" id="{0772AFBE-35E7-45F3-9EA2-09293A15686C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8;p10">
              <a:extLst>
                <a:ext uri="{FF2B5EF4-FFF2-40B4-BE49-F238E27FC236}">
                  <a16:creationId xmlns:a16="http://schemas.microsoft.com/office/drawing/2014/main" id="{79C8451A-8FEF-4017-8D3C-B330F7A3F8D0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9;p10">
              <a:extLst>
                <a:ext uri="{FF2B5EF4-FFF2-40B4-BE49-F238E27FC236}">
                  <a16:creationId xmlns:a16="http://schemas.microsoft.com/office/drawing/2014/main" id="{E71448EF-6C24-41F8-BA67-A8D9C3ED2201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0;p10">
              <a:extLst>
                <a:ext uri="{FF2B5EF4-FFF2-40B4-BE49-F238E27FC236}">
                  <a16:creationId xmlns:a16="http://schemas.microsoft.com/office/drawing/2014/main" id="{E02F7D9F-6CB5-4372-875A-649D2F4664DB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1;p10">
              <a:extLst>
                <a:ext uri="{FF2B5EF4-FFF2-40B4-BE49-F238E27FC236}">
                  <a16:creationId xmlns:a16="http://schemas.microsoft.com/office/drawing/2014/main" id="{B88E1C23-80DA-406E-AF41-9DE2FF3D8C85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2;p10">
              <a:extLst>
                <a:ext uri="{FF2B5EF4-FFF2-40B4-BE49-F238E27FC236}">
                  <a16:creationId xmlns:a16="http://schemas.microsoft.com/office/drawing/2014/main" id="{1D9A37D5-5FF4-4BD6-8DEF-00E1863218F1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3;p10">
              <a:extLst>
                <a:ext uri="{FF2B5EF4-FFF2-40B4-BE49-F238E27FC236}">
                  <a16:creationId xmlns:a16="http://schemas.microsoft.com/office/drawing/2014/main" id="{6E52119A-B975-4F92-8485-87C4F33A6823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4;p10">
              <a:extLst>
                <a:ext uri="{FF2B5EF4-FFF2-40B4-BE49-F238E27FC236}">
                  <a16:creationId xmlns:a16="http://schemas.microsoft.com/office/drawing/2014/main" id="{F5F9D426-E4F7-4F8D-B9B9-094FCC1AF917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5;p10">
              <a:extLst>
                <a:ext uri="{FF2B5EF4-FFF2-40B4-BE49-F238E27FC236}">
                  <a16:creationId xmlns:a16="http://schemas.microsoft.com/office/drawing/2014/main" id="{B116A413-9431-4623-9DED-6259F2BA28A8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;p10">
              <a:extLst>
                <a:ext uri="{FF2B5EF4-FFF2-40B4-BE49-F238E27FC236}">
                  <a16:creationId xmlns:a16="http://schemas.microsoft.com/office/drawing/2014/main" id="{6F5842B4-A4A2-4D79-B6A4-FFA705EEC09E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7;p10">
              <a:extLst>
                <a:ext uri="{FF2B5EF4-FFF2-40B4-BE49-F238E27FC236}">
                  <a16:creationId xmlns:a16="http://schemas.microsoft.com/office/drawing/2014/main" id="{95DCF9B9-ADDC-43C8-8B26-37E365D6D1A6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8;p10">
              <a:extLst>
                <a:ext uri="{FF2B5EF4-FFF2-40B4-BE49-F238E27FC236}">
                  <a16:creationId xmlns:a16="http://schemas.microsoft.com/office/drawing/2014/main" id="{CAC87D0B-4ECD-4E38-872D-B5F558637C22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;p10">
              <a:extLst>
                <a:ext uri="{FF2B5EF4-FFF2-40B4-BE49-F238E27FC236}">
                  <a16:creationId xmlns:a16="http://schemas.microsoft.com/office/drawing/2014/main" id="{641D0787-7F1F-4D25-9FE7-885108A96C1F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00;p10">
              <a:extLst>
                <a:ext uri="{FF2B5EF4-FFF2-40B4-BE49-F238E27FC236}">
                  <a16:creationId xmlns:a16="http://schemas.microsoft.com/office/drawing/2014/main" id="{1588DD4F-AC9A-40E5-85C0-9B964201B5F6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01;p10">
              <a:extLst>
                <a:ext uri="{FF2B5EF4-FFF2-40B4-BE49-F238E27FC236}">
                  <a16:creationId xmlns:a16="http://schemas.microsoft.com/office/drawing/2014/main" id="{42FF7319-F02E-449B-8060-FC575FD25496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02;p10">
              <a:extLst>
                <a:ext uri="{FF2B5EF4-FFF2-40B4-BE49-F238E27FC236}">
                  <a16:creationId xmlns:a16="http://schemas.microsoft.com/office/drawing/2014/main" id="{CB4DFB10-E3A9-43C9-8961-E899B1BF7CEB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03;p10">
              <a:extLst>
                <a:ext uri="{FF2B5EF4-FFF2-40B4-BE49-F238E27FC236}">
                  <a16:creationId xmlns:a16="http://schemas.microsoft.com/office/drawing/2014/main" id="{56333022-750A-4293-8CF4-C8654F9EEF0A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04;p10">
              <a:extLst>
                <a:ext uri="{FF2B5EF4-FFF2-40B4-BE49-F238E27FC236}">
                  <a16:creationId xmlns:a16="http://schemas.microsoft.com/office/drawing/2014/main" id="{EE9C4091-7D92-405D-A126-A394ACFFA92B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05;p10">
              <a:extLst>
                <a:ext uri="{FF2B5EF4-FFF2-40B4-BE49-F238E27FC236}">
                  <a16:creationId xmlns:a16="http://schemas.microsoft.com/office/drawing/2014/main" id="{B7AD9E4C-596B-4884-80A0-812BA111687D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06;p10">
              <a:extLst>
                <a:ext uri="{FF2B5EF4-FFF2-40B4-BE49-F238E27FC236}">
                  <a16:creationId xmlns:a16="http://schemas.microsoft.com/office/drawing/2014/main" id="{B96C1F52-3273-457B-B80D-417685EECB61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07;p10">
              <a:extLst>
                <a:ext uri="{FF2B5EF4-FFF2-40B4-BE49-F238E27FC236}">
                  <a16:creationId xmlns:a16="http://schemas.microsoft.com/office/drawing/2014/main" id="{1F76331E-B760-4F8F-9EC6-CE476EDD0232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8;p10">
              <a:extLst>
                <a:ext uri="{FF2B5EF4-FFF2-40B4-BE49-F238E27FC236}">
                  <a16:creationId xmlns:a16="http://schemas.microsoft.com/office/drawing/2014/main" id="{D5FDBDE1-CF40-4DE1-BC16-7BBB1E417F77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9;p10">
              <a:extLst>
                <a:ext uri="{FF2B5EF4-FFF2-40B4-BE49-F238E27FC236}">
                  <a16:creationId xmlns:a16="http://schemas.microsoft.com/office/drawing/2014/main" id="{C37C055B-02DE-46D2-88C9-131A402A0D30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10;p10">
              <a:extLst>
                <a:ext uri="{FF2B5EF4-FFF2-40B4-BE49-F238E27FC236}">
                  <a16:creationId xmlns:a16="http://schemas.microsoft.com/office/drawing/2014/main" id="{84323D30-BE1E-44FA-945C-5B7E4D91FA28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11;p10">
              <a:extLst>
                <a:ext uri="{FF2B5EF4-FFF2-40B4-BE49-F238E27FC236}">
                  <a16:creationId xmlns:a16="http://schemas.microsoft.com/office/drawing/2014/main" id="{C59BF8AB-AEDB-4E8A-858A-BF4ED635EF34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24D3FF76-7C91-4481-8DB3-1F6F2C2ACA5B}"/>
              </a:ext>
            </a:extLst>
          </p:cNvPr>
          <p:cNvGrpSpPr/>
          <p:nvPr userDrawn="1"/>
        </p:nvGrpSpPr>
        <p:grpSpPr>
          <a:xfrm>
            <a:off x="-81279" y="6016402"/>
            <a:ext cx="12351892" cy="1073095"/>
            <a:chOff x="-97866" y="6117552"/>
            <a:chExt cx="12395694" cy="947409"/>
          </a:xfrm>
        </p:grpSpPr>
        <p:sp>
          <p:nvSpPr>
            <p:cNvPr id="104" name="Google Shape;377;p10">
              <a:extLst>
                <a:ext uri="{FF2B5EF4-FFF2-40B4-BE49-F238E27FC236}">
                  <a16:creationId xmlns:a16="http://schemas.microsoft.com/office/drawing/2014/main" id="{6071FD98-659B-49E4-8E91-DC42031C38F0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64000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05" name="Google Shape;378;p10">
              <a:extLst>
                <a:ext uri="{FF2B5EF4-FFF2-40B4-BE49-F238E27FC236}">
                  <a16:creationId xmlns:a16="http://schemas.microsoft.com/office/drawing/2014/main" id="{3744B05A-1B8F-40BA-9797-C46570905661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64000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106" name="Google Shape;382;p10">
              <a:extLst>
                <a:ext uri="{FF2B5EF4-FFF2-40B4-BE49-F238E27FC236}">
                  <a16:creationId xmlns:a16="http://schemas.microsoft.com/office/drawing/2014/main" id="{E17A90CD-A817-47BD-8389-9CE85D2B736D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107" name="Google Shape;383;p10">
                <a:extLst>
                  <a:ext uri="{FF2B5EF4-FFF2-40B4-BE49-F238E27FC236}">
                    <a16:creationId xmlns:a16="http://schemas.microsoft.com/office/drawing/2014/main" id="{2AAB836B-5E10-484E-83F9-61E80103A61B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08" name="Google Shape;384;p10">
                <a:extLst>
                  <a:ext uri="{FF2B5EF4-FFF2-40B4-BE49-F238E27FC236}">
                    <a16:creationId xmlns:a16="http://schemas.microsoft.com/office/drawing/2014/main" id="{B0D58E45-B3B5-4625-8D66-3C15E2449FD6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9" name="Google Shape;385;p10">
                <a:extLst>
                  <a:ext uri="{FF2B5EF4-FFF2-40B4-BE49-F238E27FC236}">
                    <a16:creationId xmlns:a16="http://schemas.microsoft.com/office/drawing/2014/main" id="{59E3416C-8D6E-4647-AAEE-DDFC501D1F0C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10" name="Google Shape;386;p10">
            <a:extLst>
              <a:ext uri="{FF2B5EF4-FFF2-40B4-BE49-F238E27FC236}">
                <a16:creationId xmlns:a16="http://schemas.microsoft.com/office/drawing/2014/main" id="{D762F0AE-AE95-431F-81D9-CEF0FDE54AFE}"/>
              </a:ext>
            </a:extLst>
          </p:cNvPr>
          <p:cNvGrpSpPr/>
          <p:nvPr userDrawn="1"/>
        </p:nvGrpSpPr>
        <p:grpSpPr>
          <a:xfrm>
            <a:off x="0" y="6152224"/>
            <a:ext cx="12283202" cy="854740"/>
            <a:chOff x="-42837" y="4443488"/>
            <a:chExt cx="9229575" cy="642788"/>
          </a:xfrm>
        </p:grpSpPr>
        <p:sp>
          <p:nvSpPr>
            <p:cNvPr id="111" name="Google Shape;387;p10">
              <a:extLst>
                <a:ext uri="{FF2B5EF4-FFF2-40B4-BE49-F238E27FC236}">
                  <a16:creationId xmlns:a16="http://schemas.microsoft.com/office/drawing/2014/main" id="{97029B71-9BE4-455D-A61C-66A446B5CEA9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8;p10">
              <a:extLst>
                <a:ext uri="{FF2B5EF4-FFF2-40B4-BE49-F238E27FC236}">
                  <a16:creationId xmlns:a16="http://schemas.microsoft.com/office/drawing/2014/main" id="{F2BE9052-C558-4B29-BAD4-6FD1ADC218E7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9;p10">
              <a:extLst>
                <a:ext uri="{FF2B5EF4-FFF2-40B4-BE49-F238E27FC236}">
                  <a16:creationId xmlns:a16="http://schemas.microsoft.com/office/drawing/2014/main" id="{43DCA184-CF84-4D44-AB35-BE11554E05B7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0;p10">
              <a:extLst>
                <a:ext uri="{FF2B5EF4-FFF2-40B4-BE49-F238E27FC236}">
                  <a16:creationId xmlns:a16="http://schemas.microsoft.com/office/drawing/2014/main" id="{2E7A0E62-9E55-4D1B-ACE4-63D1F517D597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1;p10">
              <a:extLst>
                <a:ext uri="{FF2B5EF4-FFF2-40B4-BE49-F238E27FC236}">
                  <a16:creationId xmlns:a16="http://schemas.microsoft.com/office/drawing/2014/main" id="{F05858D3-33EC-49B1-A26D-69DABBF4EAC3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2;p10">
              <a:extLst>
                <a:ext uri="{FF2B5EF4-FFF2-40B4-BE49-F238E27FC236}">
                  <a16:creationId xmlns:a16="http://schemas.microsoft.com/office/drawing/2014/main" id="{4CE861AD-B973-4245-BC5F-C096C5F0900F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3;p10">
              <a:extLst>
                <a:ext uri="{FF2B5EF4-FFF2-40B4-BE49-F238E27FC236}">
                  <a16:creationId xmlns:a16="http://schemas.microsoft.com/office/drawing/2014/main" id="{0FEE7A2A-0511-4510-81D6-8E82B9C4D5CE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4;p10">
              <a:extLst>
                <a:ext uri="{FF2B5EF4-FFF2-40B4-BE49-F238E27FC236}">
                  <a16:creationId xmlns:a16="http://schemas.microsoft.com/office/drawing/2014/main" id="{3C6ACDC3-EDDC-4A90-B6A9-D461291F662F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5;p10">
              <a:extLst>
                <a:ext uri="{FF2B5EF4-FFF2-40B4-BE49-F238E27FC236}">
                  <a16:creationId xmlns:a16="http://schemas.microsoft.com/office/drawing/2014/main" id="{FBA7215D-1231-4E94-8AFB-1DB332D7E3D0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6;p10">
              <a:extLst>
                <a:ext uri="{FF2B5EF4-FFF2-40B4-BE49-F238E27FC236}">
                  <a16:creationId xmlns:a16="http://schemas.microsoft.com/office/drawing/2014/main" id="{AC93A6FF-692D-4932-AD27-BBD3D48F952F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7;p10">
              <a:extLst>
                <a:ext uri="{FF2B5EF4-FFF2-40B4-BE49-F238E27FC236}">
                  <a16:creationId xmlns:a16="http://schemas.microsoft.com/office/drawing/2014/main" id="{4EBB8203-1E87-482D-AE37-BCC40851C73B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8;p10">
              <a:extLst>
                <a:ext uri="{FF2B5EF4-FFF2-40B4-BE49-F238E27FC236}">
                  <a16:creationId xmlns:a16="http://schemas.microsoft.com/office/drawing/2014/main" id="{5654F51A-DF67-4C9A-93C3-FCCC0B6736C0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;p10">
              <a:extLst>
                <a:ext uri="{FF2B5EF4-FFF2-40B4-BE49-F238E27FC236}">
                  <a16:creationId xmlns:a16="http://schemas.microsoft.com/office/drawing/2014/main" id="{282F3F69-C76B-4043-A91F-1E1AB9861069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;p10">
              <a:extLst>
                <a:ext uri="{FF2B5EF4-FFF2-40B4-BE49-F238E27FC236}">
                  <a16:creationId xmlns:a16="http://schemas.microsoft.com/office/drawing/2014/main" id="{8CB61B2F-FB02-40C7-B9BE-47BACE256D4C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1;p10">
              <a:extLst>
                <a:ext uri="{FF2B5EF4-FFF2-40B4-BE49-F238E27FC236}">
                  <a16:creationId xmlns:a16="http://schemas.microsoft.com/office/drawing/2014/main" id="{77200B6B-0DF8-4A29-A589-04C7D2CF2DB0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2;p10">
              <a:extLst>
                <a:ext uri="{FF2B5EF4-FFF2-40B4-BE49-F238E27FC236}">
                  <a16:creationId xmlns:a16="http://schemas.microsoft.com/office/drawing/2014/main" id="{40E2AAEA-3BFF-41AA-BEFE-D1415C3BDC74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3;p10">
              <a:extLst>
                <a:ext uri="{FF2B5EF4-FFF2-40B4-BE49-F238E27FC236}">
                  <a16:creationId xmlns:a16="http://schemas.microsoft.com/office/drawing/2014/main" id="{F192B50B-55CD-42D4-A692-D5779A1961EE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4;p10">
              <a:extLst>
                <a:ext uri="{FF2B5EF4-FFF2-40B4-BE49-F238E27FC236}">
                  <a16:creationId xmlns:a16="http://schemas.microsoft.com/office/drawing/2014/main" id="{536C3164-82A9-4E65-8F1F-B3477654FD73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5;p10">
              <a:extLst>
                <a:ext uri="{FF2B5EF4-FFF2-40B4-BE49-F238E27FC236}">
                  <a16:creationId xmlns:a16="http://schemas.microsoft.com/office/drawing/2014/main" id="{15AE3700-1033-481F-97DB-89EC3B48E54E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6;p10">
              <a:extLst>
                <a:ext uri="{FF2B5EF4-FFF2-40B4-BE49-F238E27FC236}">
                  <a16:creationId xmlns:a16="http://schemas.microsoft.com/office/drawing/2014/main" id="{F8BDD6E2-6CC2-4E94-9032-D6A0D72BD547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7;p10">
              <a:extLst>
                <a:ext uri="{FF2B5EF4-FFF2-40B4-BE49-F238E27FC236}">
                  <a16:creationId xmlns:a16="http://schemas.microsoft.com/office/drawing/2014/main" id="{73BDC1F2-A25B-46B7-BD01-292296B7F13E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8;p10">
              <a:extLst>
                <a:ext uri="{FF2B5EF4-FFF2-40B4-BE49-F238E27FC236}">
                  <a16:creationId xmlns:a16="http://schemas.microsoft.com/office/drawing/2014/main" id="{1B077390-D463-4C58-A256-5725B9E93761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9;p10">
              <a:extLst>
                <a:ext uri="{FF2B5EF4-FFF2-40B4-BE49-F238E27FC236}">
                  <a16:creationId xmlns:a16="http://schemas.microsoft.com/office/drawing/2014/main" id="{DBF5FA5C-DFA2-4526-B66E-6E1E20C5CAC0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10;p10">
              <a:extLst>
                <a:ext uri="{FF2B5EF4-FFF2-40B4-BE49-F238E27FC236}">
                  <a16:creationId xmlns:a16="http://schemas.microsoft.com/office/drawing/2014/main" id="{8557E48E-4364-46B8-804A-CE81BE7AED14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11;p10">
              <a:extLst>
                <a:ext uri="{FF2B5EF4-FFF2-40B4-BE49-F238E27FC236}">
                  <a16:creationId xmlns:a16="http://schemas.microsoft.com/office/drawing/2014/main" id="{99B4C373-71F3-4884-8271-3A8D7A026740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412;p10">
            <a:extLst>
              <a:ext uri="{FF2B5EF4-FFF2-40B4-BE49-F238E27FC236}">
                <a16:creationId xmlns:a16="http://schemas.microsoft.com/office/drawing/2014/main" id="{D4F5A728-57F3-4F04-AEC7-8794BAF7AAAC}"/>
              </a:ext>
            </a:extLst>
          </p:cNvPr>
          <p:cNvSpPr/>
          <p:nvPr userDrawn="1"/>
        </p:nvSpPr>
        <p:spPr>
          <a:xfrm>
            <a:off x="3033537" y="646910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413;p10">
            <a:extLst>
              <a:ext uri="{FF2B5EF4-FFF2-40B4-BE49-F238E27FC236}">
                <a16:creationId xmlns:a16="http://schemas.microsoft.com/office/drawing/2014/main" id="{F725E2F3-B2F0-4EA9-98EB-4F96C73F8AA9}"/>
              </a:ext>
            </a:extLst>
          </p:cNvPr>
          <p:cNvSpPr/>
          <p:nvPr userDrawn="1"/>
        </p:nvSpPr>
        <p:spPr>
          <a:xfrm>
            <a:off x="1128537" y="675485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414;p10">
            <a:extLst>
              <a:ext uri="{FF2B5EF4-FFF2-40B4-BE49-F238E27FC236}">
                <a16:creationId xmlns:a16="http://schemas.microsoft.com/office/drawing/2014/main" id="{5421A920-ABBA-4656-8061-8D5B652131D8}"/>
              </a:ext>
            </a:extLst>
          </p:cNvPr>
          <p:cNvSpPr/>
          <p:nvPr userDrawn="1"/>
        </p:nvSpPr>
        <p:spPr>
          <a:xfrm>
            <a:off x="4938537" y="6398932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Marcador de texto 144">
            <a:extLst>
              <a:ext uri="{FF2B5EF4-FFF2-40B4-BE49-F238E27FC236}">
                <a16:creationId xmlns:a16="http://schemas.microsoft.com/office/drawing/2014/main" id="{96D1264B-5B95-4B40-874B-9430ADDBF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1119300"/>
            <a:ext cx="11426825" cy="6487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2" name="Marcador de texto 151">
            <a:extLst>
              <a:ext uri="{FF2B5EF4-FFF2-40B4-BE49-F238E27FC236}">
                <a16:creationId xmlns:a16="http://schemas.microsoft.com/office/drawing/2014/main" id="{4C542983-4C6C-470A-8BE4-4DE33B2A4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916" y="2153841"/>
            <a:ext cx="5462992" cy="3597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3" name="Marcador de texto 151">
            <a:extLst>
              <a:ext uri="{FF2B5EF4-FFF2-40B4-BE49-F238E27FC236}">
                <a16:creationId xmlns:a16="http://schemas.microsoft.com/office/drawing/2014/main" id="{F0448511-7547-4B44-A673-B5B0736D7F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9530" y="2154806"/>
            <a:ext cx="5529870" cy="3597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4" name="Marcador de número de diapositiva 5">
            <a:extLst>
              <a:ext uri="{FF2B5EF4-FFF2-40B4-BE49-F238E27FC236}">
                <a16:creationId xmlns:a16="http://schemas.microsoft.com/office/drawing/2014/main" id="{A92E8984-F1AB-43E8-9F3D-771F4A48F0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11852" y="357340"/>
            <a:ext cx="845280" cy="365125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fld id="{D5BBCA82-40C9-4257-92A4-C8D1A097A49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385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97E32852-C5EA-41F9-A636-D4D74143D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E531234-9DFB-42DE-AE94-E2FB61190D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chemeClr val="tx1">
                  <a:alpha val="33000"/>
                </a:schemeClr>
              </a:gs>
              <a:gs pos="49000">
                <a:srgbClr val="640000">
                  <a:alpha val="9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587BA73B-F773-4933-90CE-0E7798BA3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726" y="2846394"/>
            <a:ext cx="5181860" cy="69830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F1BADE70-0E4F-4795-B845-9A2BD05B2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0726" y="4433653"/>
            <a:ext cx="5181312" cy="81294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CC49680D-DC27-42BD-BADA-EA00AB031028}"/>
              </a:ext>
            </a:extLst>
          </p:cNvPr>
          <p:cNvSpPr txBox="1">
            <a:spLocks/>
          </p:cNvSpPr>
          <p:nvPr userDrawn="1"/>
        </p:nvSpPr>
        <p:spPr>
          <a:xfrm>
            <a:off x="6533904" y="2438314"/>
            <a:ext cx="3041447" cy="40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TÍTULO: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90A76E66-527D-4327-A7EC-F9FC73AE3A18}"/>
              </a:ext>
            </a:extLst>
          </p:cNvPr>
          <p:cNvSpPr txBox="1">
            <a:spLocks/>
          </p:cNvSpPr>
          <p:nvPr userDrawn="1"/>
        </p:nvSpPr>
        <p:spPr>
          <a:xfrm>
            <a:off x="6610726" y="3781332"/>
            <a:ext cx="3033468" cy="51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utor / Autores</a:t>
            </a:r>
          </a:p>
        </p:txBody>
      </p:sp>
      <p:sp>
        <p:nvSpPr>
          <p:cNvPr id="20" name="Marcador de posición de imagen 2">
            <a:extLst>
              <a:ext uri="{FF2B5EF4-FFF2-40B4-BE49-F238E27FC236}">
                <a16:creationId xmlns:a16="http://schemas.microsoft.com/office/drawing/2014/main" id="{C7A3FFF9-9D13-45EF-ADB6-0D0341BD849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40571" y="622152"/>
            <a:ext cx="1749989" cy="166282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PE" dirty="0"/>
              <a:t>Logotipo / Fotografía</a:t>
            </a:r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240BDF5-AAE0-41EA-85E7-8332A3A8368E}"/>
              </a:ext>
            </a:extLst>
          </p:cNvPr>
          <p:cNvSpPr/>
          <p:nvPr userDrawn="1"/>
        </p:nvSpPr>
        <p:spPr>
          <a:xfrm>
            <a:off x="9512311" y="2143987"/>
            <a:ext cx="2279727" cy="25685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b="1" dirty="0">
                <a:solidFill>
                  <a:schemeClr val="bg1"/>
                </a:solidFill>
              </a:rPr>
              <a:t>INSTITUTO DE INVESTIGACIÓN</a:t>
            </a:r>
            <a:endParaRPr lang="es-ES" sz="1000" b="1" dirty="0">
              <a:solidFill>
                <a:schemeClr val="bg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2B93035-9427-418F-93F8-69BEF0D0A8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95" y="297722"/>
            <a:ext cx="2357343" cy="181368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2DE279F-F253-47F1-A214-125156032A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27" y="5647149"/>
            <a:ext cx="2091416" cy="743947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DB31C8BB-A4B8-4713-A548-E32A28E82F33}"/>
              </a:ext>
            </a:extLst>
          </p:cNvPr>
          <p:cNvGrpSpPr/>
          <p:nvPr userDrawn="1"/>
        </p:nvGrpSpPr>
        <p:grpSpPr>
          <a:xfrm>
            <a:off x="-79946" y="6154444"/>
            <a:ext cx="12351892" cy="1073095"/>
            <a:chOff x="-97866" y="6117552"/>
            <a:chExt cx="12395694" cy="947409"/>
          </a:xfrm>
        </p:grpSpPr>
        <p:sp>
          <p:nvSpPr>
            <p:cNvPr id="26" name="Google Shape;377;p10">
              <a:extLst>
                <a:ext uri="{FF2B5EF4-FFF2-40B4-BE49-F238E27FC236}">
                  <a16:creationId xmlns:a16="http://schemas.microsoft.com/office/drawing/2014/main" id="{5015177D-29A9-416C-8273-45AAAA5BDB87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64000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27" name="Google Shape;378;p10">
              <a:extLst>
                <a:ext uri="{FF2B5EF4-FFF2-40B4-BE49-F238E27FC236}">
                  <a16:creationId xmlns:a16="http://schemas.microsoft.com/office/drawing/2014/main" id="{232E3939-CC97-41D9-9BA7-9B2A566394DB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64000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28" name="Google Shape;382;p10">
              <a:extLst>
                <a:ext uri="{FF2B5EF4-FFF2-40B4-BE49-F238E27FC236}">
                  <a16:creationId xmlns:a16="http://schemas.microsoft.com/office/drawing/2014/main" id="{884FCA46-B63E-48C9-BB2A-450764BEAC3B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29" name="Google Shape;383;p10">
                <a:extLst>
                  <a:ext uri="{FF2B5EF4-FFF2-40B4-BE49-F238E27FC236}">
                    <a16:creationId xmlns:a16="http://schemas.microsoft.com/office/drawing/2014/main" id="{CE25B69C-09DD-4CC2-8D88-C4F0448544A9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30" name="Google Shape;384;p10">
                <a:extLst>
                  <a:ext uri="{FF2B5EF4-FFF2-40B4-BE49-F238E27FC236}">
                    <a16:creationId xmlns:a16="http://schemas.microsoft.com/office/drawing/2014/main" id="{A7C2A897-EB75-4892-ADAC-B28E607AA908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1" name="Google Shape;385;p10">
                <a:extLst>
                  <a:ext uri="{FF2B5EF4-FFF2-40B4-BE49-F238E27FC236}">
                    <a16:creationId xmlns:a16="http://schemas.microsoft.com/office/drawing/2014/main" id="{D8885579-F80A-421E-89EC-ADB45DF7C74C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50808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D6412BC-D003-4C19-8ECE-9ADB6E43B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4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r="4582"/>
          <a:stretch/>
        </p:blipFill>
        <p:spPr>
          <a:xfrm rot="16200000">
            <a:off x="2541010" y="-2550034"/>
            <a:ext cx="7089498" cy="1218956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</p:pic>
      <p:grpSp>
        <p:nvGrpSpPr>
          <p:cNvPr id="53" name="Google Shape;386;p10">
            <a:extLst>
              <a:ext uri="{FF2B5EF4-FFF2-40B4-BE49-F238E27FC236}">
                <a16:creationId xmlns:a16="http://schemas.microsoft.com/office/drawing/2014/main" id="{847183CE-F213-877A-E277-401704DC7106}"/>
              </a:ext>
            </a:extLst>
          </p:cNvPr>
          <p:cNvGrpSpPr/>
          <p:nvPr userDrawn="1"/>
        </p:nvGrpSpPr>
        <p:grpSpPr>
          <a:xfrm rot="281970">
            <a:off x="2258811" y="6431704"/>
            <a:ext cx="8477736" cy="568291"/>
            <a:chOff x="-42837" y="4443488"/>
            <a:chExt cx="9229575" cy="642788"/>
          </a:xfrm>
        </p:grpSpPr>
        <p:sp>
          <p:nvSpPr>
            <p:cNvPr id="54" name="Google Shape;387;p10">
              <a:extLst>
                <a:ext uri="{FF2B5EF4-FFF2-40B4-BE49-F238E27FC236}">
                  <a16:creationId xmlns:a16="http://schemas.microsoft.com/office/drawing/2014/main" id="{844EDBA8-9321-B441-CC87-CC357D9546B9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8;p10">
              <a:extLst>
                <a:ext uri="{FF2B5EF4-FFF2-40B4-BE49-F238E27FC236}">
                  <a16:creationId xmlns:a16="http://schemas.microsoft.com/office/drawing/2014/main" id="{66BB9417-14AE-9D52-7F8B-49829C6B5DAF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9;p10">
              <a:extLst>
                <a:ext uri="{FF2B5EF4-FFF2-40B4-BE49-F238E27FC236}">
                  <a16:creationId xmlns:a16="http://schemas.microsoft.com/office/drawing/2014/main" id="{F60B3FCA-4ADB-65C3-DDCD-971B3787A868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0;p10">
              <a:extLst>
                <a:ext uri="{FF2B5EF4-FFF2-40B4-BE49-F238E27FC236}">
                  <a16:creationId xmlns:a16="http://schemas.microsoft.com/office/drawing/2014/main" id="{3E25F238-6EB2-BCD5-9464-35B177CAEA09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1;p10">
              <a:extLst>
                <a:ext uri="{FF2B5EF4-FFF2-40B4-BE49-F238E27FC236}">
                  <a16:creationId xmlns:a16="http://schemas.microsoft.com/office/drawing/2014/main" id="{88B5E1C6-7A18-632C-84F9-EF96D620BCAC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2;p10">
              <a:extLst>
                <a:ext uri="{FF2B5EF4-FFF2-40B4-BE49-F238E27FC236}">
                  <a16:creationId xmlns:a16="http://schemas.microsoft.com/office/drawing/2014/main" id="{797A9FA9-23CE-A82C-8AF1-02FBFE42BD44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;p10">
              <a:extLst>
                <a:ext uri="{FF2B5EF4-FFF2-40B4-BE49-F238E27FC236}">
                  <a16:creationId xmlns:a16="http://schemas.microsoft.com/office/drawing/2014/main" id="{65DC719F-9A99-07AB-3FC7-D8D331566DCC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;p10">
              <a:extLst>
                <a:ext uri="{FF2B5EF4-FFF2-40B4-BE49-F238E27FC236}">
                  <a16:creationId xmlns:a16="http://schemas.microsoft.com/office/drawing/2014/main" id="{7515BE98-EB97-872E-BA90-EC1BC01E0D59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5;p10">
              <a:extLst>
                <a:ext uri="{FF2B5EF4-FFF2-40B4-BE49-F238E27FC236}">
                  <a16:creationId xmlns:a16="http://schemas.microsoft.com/office/drawing/2014/main" id="{E6ECEF0F-EB68-1DE5-B1E8-B0FD673379A4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;p10">
              <a:extLst>
                <a:ext uri="{FF2B5EF4-FFF2-40B4-BE49-F238E27FC236}">
                  <a16:creationId xmlns:a16="http://schemas.microsoft.com/office/drawing/2014/main" id="{6655B8BA-946E-E920-822B-355A26C23C09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397;p10">
              <a:extLst>
                <a:ext uri="{FF2B5EF4-FFF2-40B4-BE49-F238E27FC236}">
                  <a16:creationId xmlns:a16="http://schemas.microsoft.com/office/drawing/2014/main" id="{0BF8D051-2AF5-D229-162B-7EE60DBC2CFF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398;p10">
              <a:extLst>
                <a:ext uri="{FF2B5EF4-FFF2-40B4-BE49-F238E27FC236}">
                  <a16:creationId xmlns:a16="http://schemas.microsoft.com/office/drawing/2014/main" id="{01B01AF3-F202-BAC9-8434-A0DB10C33126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399;p10">
              <a:extLst>
                <a:ext uri="{FF2B5EF4-FFF2-40B4-BE49-F238E27FC236}">
                  <a16:creationId xmlns:a16="http://schemas.microsoft.com/office/drawing/2014/main" id="{3C4B9020-DA77-346E-AD59-E327849E71B0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400;p10">
              <a:extLst>
                <a:ext uri="{FF2B5EF4-FFF2-40B4-BE49-F238E27FC236}">
                  <a16:creationId xmlns:a16="http://schemas.microsoft.com/office/drawing/2014/main" id="{751C8F15-1246-0E84-A0E1-6B70FCD479AF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401;p10">
              <a:extLst>
                <a:ext uri="{FF2B5EF4-FFF2-40B4-BE49-F238E27FC236}">
                  <a16:creationId xmlns:a16="http://schemas.microsoft.com/office/drawing/2014/main" id="{CE7C74B4-3696-55B1-ACAB-AA92486DB8FE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402;p10">
              <a:extLst>
                <a:ext uri="{FF2B5EF4-FFF2-40B4-BE49-F238E27FC236}">
                  <a16:creationId xmlns:a16="http://schemas.microsoft.com/office/drawing/2014/main" id="{15891659-66B6-AEDD-B217-4F6003E8603F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403;p10">
              <a:extLst>
                <a:ext uri="{FF2B5EF4-FFF2-40B4-BE49-F238E27FC236}">
                  <a16:creationId xmlns:a16="http://schemas.microsoft.com/office/drawing/2014/main" id="{60B860CA-66FD-7DB0-0C38-76A9A28A0D7B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404;p10">
              <a:extLst>
                <a:ext uri="{FF2B5EF4-FFF2-40B4-BE49-F238E27FC236}">
                  <a16:creationId xmlns:a16="http://schemas.microsoft.com/office/drawing/2014/main" id="{B5E6F5A0-C4AE-F620-486C-152E768760C6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405;p10">
              <a:extLst>
                <a:ext uri="{FF2B5EF4-FFF2-40B4-BE49-F238E27FC236}">
                  <a16:creationId xmlns:a16="http://schemas.microsoft.com/office/drawing/2014/main" id="{263FEF05-9DD6-D6CB-656B-F12466012271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406;p10">
              <a:extLst>
                <a:ext uri="{FF2B5EF4-FFF2-40B4-BE49-F238E27FC236}">
                  <a16:creationId xmlns:a16="http://schemas.microsoft.com/office/drawing/2014/main" id="{13AC5C89-FF6D-8725-F8AE-5F5CF0CDA616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407;p10">
              <a:extLst>
                <a:ext uri="{FF2B5EF4-FFF2-40B4-BE49-F238E27FC236}">
                  <a16:creationId xmlns:a16="http://schemas.microsoft.com/office/drawing/2014/main" id="{C1EA9135-F044-8704-7C67-E7878F8CE860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408;p10">
              <a:extLst>
                <a:ext uri="{FF2B5EF4-FFF2-40B4-BE49-F238E27FC236}">
                  <a16:creationId xmlns:a16="http://schemas.microsoft.com/office/drawing/2014/main" id="{24C7B638-9296-191C-8064-12013F92FA2D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409;p10">
              <a:extLst>
                <a:ext uri="{FF2B5EF4-FFF2-40B4-BE49-F238E27FC236}">
                  <a16:creationId xmlns:a16="http://schemas.microsoft.com/office/drawing/2014/main" id="{9EEB9363-5322-18C9-6437-F1C9E2F38665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410;p10">
              <a:extLst>
                <a:ext uri="{FF2B5EF4-FFF2-40B4-BE49-F238E27FC236}">
                  <a16:creationId xmlns:a16="http://schemas.microsoft.com/office/drawing/2014/main" id="{861E56B2-1C49-02BD-7C6A-7C1341E8CD70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411;p10">
              <a:extLst>
                <a:ext uri="{FF2B5EF4-FFF2-40B4-BE49-F238E27FC236}">
                  <a16:creationId xmlns:a16="http://schemas.microsoft.com/office/drawing/2014/main" id="{D903CBEE-932D-74C8-F8EA-0CC6C65FD40F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Marcador de texto 2">
            <a:extLst>
              <a:ext uri="{FF2B5EF4-FFF2-40B4-BE49-F238E27FC236}">
                <a16:creationId xmlns:a16="http://schemas.microsoft.com/office/drawing/2014/main" id="{93A51FAE-E46E-3E3B-5392-DAEF4B5E5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953" y="1928813"/>
            <a:ext cx="11430180" cy="401045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1084" name="Google Shape;386;p10">
            <a:extLst>
              <a:ext uri="{FF2B5EF4-FFF2-40B4-BE49-F238E27FC236}">
                <a16:creationId xmlns:a16="http://schemas.microsoft.com/office/drawing/2014/main" id="{89EA1765-501A-5E57-717E-CEBB06F46794}"/>
              </a:ext>
            </a:extLst>
          </p:cNvPr>
          <p:cNvGrpSpPr/>
          <p:nvPr userDrawn="1"/>
        </p:nvGrpSpPr>
        <p:grpSpPr>
          <a:xfrm>
            <a:off x="0" y="6152224"/>
            <a:ext cx="12283202" cy="854740"/>
            <a:chOff x="-42837" y="4443488"/>
            <a:chExt cx="9229575" cy="642788"/>
          </a:xfrm>
        </p:grpSpPr>
        <p:sp>
          <p:nvSpPr>
            <p:cNvPr id="1085" name="Google Shape;387;p10">
              <a:extLst>
                <a:ext uri="{FF2B5EF4-FFF2-40B4-BE49-F238E27FC236}">
                  <a16:creationId xmlns:a16="http://schemas.microsoft.com/office/drawing/2014/main" id="{C3E0859E-C070-CF4B-141E-1A64CBBFE503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388;p10">
              <a:extLst>
                <a:ext uri="{FF2B5EF4-FFF2-40B4-BE49-F238E27FC236}">
                  <a16:creationId xmlns:a16="http://schemas.microsoft.com/office/drawing/2014/main" id="{7B6F4BCE-FF8F-2612-B3F6-05805A96ADED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389;p10">
              <a:extLst>
                <a:ext uri="{FF2B5EF4-FFF2-40B4-BE49-F238E27FC236}">
                  <a16:creationId xmlns:a16="http://schemas.microsoft.com/office/drawing/2014/main" id="{03DFAE3A-A922-0F64-1EFE-057970755E8D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390;p10">
              <a:extLst>
                <a:ext uri="{FF2B5EF4-FFF2-40B4-BE49-F238E27FC236}">
                  <a16:creationId xmlns:a16="http://schemas.microsoft.com/office/drawing/2014/main" id="{16205D27-6C88-8649-A712-0C7526235667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391;p10">
              <a:extLst>
                <a:ext uri="{FF2B5EF4-FFF2-40B4-BE49-F238E27FC236}">
                  <a16:creationId xmlns:a16="http://schemas.microsoft.com/office/drawing/2014/main" id="{4AB6B0C8-3A15-DAD8-D611-0A7D21F3FA66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392;p10">
              <a:extLst>
                <a:ext uri="{FF2B5EF4-FFF2-40B4-BE49-F238E27FC236}">
                  <a16:creationId xmlns:a16="http://schemas.microsoft.com/office/drawing/2014/main" id="{B0806E86-0E6A-EEED-1ADA-4A7860DE23F3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393;p10">
              <a:extLst>
                <a:ext uri="{FF2B5EF4-FFF2-40B4-BE49-F238E27FC236}">
                  <a16:creationId xmlns:a16="http://schemas.microsoft.com/office/drawing/2014/main" id="{351ACA0B-803A-AE3E-667B-EEDB606B8A45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394;p10">
              <a:extLst>
                <a:ext uri="{FF2B5EF4-FFF2-40B4-BE49-F238E27FC236}">
                  <a16:creationId xmlns:a16="http://schemas.microsoft.com/office/drawing/2014/main" id="{67DD7BB2-408C-CDF2-3E68-8FB287D2B4B2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395;p10">
              <a:extLst>
                <a:ext uri="{FF2B5EF4-FFF2-40B4-BE49-F238E27FC236}">
                  <a16:creationId xmlns:a16="http://schemas.microsoft.com/office/drawing/2014/main" id="{F4268FCC-95E5-887B-D2F5-179983BD914E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396;p10">
              <a:extLst>
                <a:ext uri="{FF2B5EF4-FFF2-40B4-BE49-F238E27FC236}">
                  <a16:creationId xmlns:a16="http://schemas.microsoft.com/office/drawing/2014/main" id="{458B809F-C9EC-A67B-62BE-F7AF4C1BAB62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397;p10">
              <a:extLst>
                <a:ext uri="{FF2B5EF4-FFF2-40B4-BE49-F238E27FC236}">
                  <a16:creationId xmlns:a16="http://schemas.microsoft.com/office/drawing/2014/main" id="{67BA157C-947E-C278-F5A7-FC55B1333325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398;p10">
              <a:extLst>
                <a:ext uri="{FF2B5EF4-FFF2-40B4-BE49-F238E27FC236}">
                  <a16:creationId xmlns:a16="http://schemas.microsoft.com/office/drawing/2014/main" id="{D08B8E52-4424-F864-B705-F9445A14D125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399;p10">
              <a:extLst>
                <a:ext uri="{FF2B5EF4-FFF2-40B4-BE49-F238E27FC236}">
                  <a16:creationId xmlns:a16="http://schemas.microsoft.com/office/drawing/2014/main" id="{945F1575-B346-E233-1A74-8511F32185FF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400;p10">
              <a:extLst>
                <a:ext uri="{FF2B5EF4-FFF2-40B4-BE49-F238E27FC236}">
                  <a16:creationId xmlns:a16="http://schemas.microsoft.com/office/drawing/2014/main" id="{7B52CB6D-59FA-C9DF-04C2-60E3F352F2E0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401;p10">
              <a:extLst>
                <a:ext uri="{FF2B5EF4-FFF2-40B4-BE49-F238E27FC236}">
                  <a16:creationId xmlns:a16="http://schemas.microsoft.com/office/drawing/2014/main" id="{FEB62751-95D0-0CA7-CD0F-2106FCDD5BA5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402;p10">
              <a:extLst>
                <a:ext uri="{FF2B5EF4-FFF2-40B4-BE49-F238E27FC236}">
                  <a16:creationId xmlns:a16="http://schemas.microsoft.com/office/drawing/2014/main" id="{78EA6C5B-7533-FB03-8C64-5B0DD6BB0EF8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403;p10">
              <a:extLst>
                <a:ext uri="{FF2B5EF4-FFF2-40B4-BE49-F238E27FC236}">
                  <a16:creationId xmlns:a16="http://schemas.microsoft.com/office/drawing/2014/main" id="{0FA98C8A-AFA6-45DB-C92E-C4ED0A695945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404;p10">
              <a:extLst>
                <a:ext uri="{FF2B5EF4-FFF2-40B4-BE49-F238E27FC236}">
                  <a16:creationId xmlns:a16="http://schemas.microsoft.com/office/drawing/2014/main" id="{A4F17C48-852C-4844-77BF-D5BB432A02C5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405;p10">
              <a:extLst>
                <a:ext uri="{FF2B5EF4-FFF2-40B4-BE49-F238E27FC236}">
                  <a16:creationId xmlns:a16="http://schemas.microsoft.com/office/drawing/2014/main" id="{E93F9211-BC3D-CC91-8E2C-7E352A2CCA52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406;p10">
              <a:extLst>
                <a:ext uri="{FF2B5EF4-FFF2-40B4-BE49-F238E27FC236}">
                  <a16:creationId xmlns:a16="http://schemas.microsoft.com/office/drawing/2014/main" id="{9868CC56-F23F-ADA0-871B-908C484FEC65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407;p10">
              <a:extLst>
                <a:ext uri="{FF2B5EF4-FFF2-40B4-BE49-F238E27FC236}">
                  <a16:creationId xmlns:a16="http://schemas.microsoft.com/office/drawing/2014/main" id="{A818891F-102C-A107-21F8-807D7047ACAD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408;p10">
              <a:extLst>
                <a:ext uri="{FF2B5EF4-FFF2-40B4-BE49-F238E27FC236}">
                  <a16:creationId xmlns:a16="http://schemas.microsoft.com/office/drawing/2014/main" id="{75A38C81-9F62-027D-681B-26212B88343F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409;p10">
              <a:extLst>
                <a:ext uri="{FF2B5EF4-FFF2-40B4-BE49-F238E27FC236}">
                  <a16:creationId xmlns:a16="http://schemas.microsoft.com/office/drawing/2014/main" id="{A443AB69-2F72-B398-A0DE-3F8EC9632426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410;p10">
              <a:extLst>
                <a:ext uri="{FF2B5EF4-FFF2-40B4-BE49-F238E27FC236}">
                  <a16:creationId xmlns:a16="http://schemas.microsoft.com/office/drawing/2014/main" id="{0B8A046F-3F98-1419-82CD-DE928FB3D5EE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411;p10">
              <a:extLst>
                <a:ext uri="{FF2B5EF4-FFF2-40B4-BE49-F238E27FC236}">
                  <a16:creationId xmlns:a16="http://schemas.microsoft.com/office/drawing/2014/main" id="{068A565A-86C7-4DC1-C235-5901BBCDD9AF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0" name="Google Shape;412;p10">
            <a:extLst>
              <a:ext uri="{FF2B5EF4-FFF2-40B4-BE49-F238E27FC236}">
                <a16:creationId xmlns:a16="http://schemas.microsoft.com/office/drawing/2014/main" id="{98BD06DE-F28E-955C-D194-CE04D6DC8C23}"/>
              </a:ext>
            </a:extLst>
          </p:cNvPr>
          <p:cNvSpPr/>
          <p:nvPr userDrawn="1"/>
        </p:nvSpPr>
        <p:spPr>
          <a:xfrm>
            <a:off x="3033537" y="646910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413;p10">
            <a:extLst>
              <a:ext uri="{FF2B5EF4-FFF2-40B4-BE49-F238E27FC236}">
                <a16:creationId xmlns:a16="http://schemas.microsoft.com/office/drawing/2014/main" id="{F43C289A-CADB-1B01-E513-58412F86B2A2}"/>
              </a:ext>
            </a:extLst>
          </p:cNvPr>
          <p:cNvSpPr/>
          <p:nvPr userDrawn="1"/>
        </p:nvSpPr>
        <p:spPr>
          <a:xfrm>
            <a:off x="1128537" y="675485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414;p10">
            <a:extLst>
              <a:ext uri="{FF2B5EF4-FFF2-40B4-BE49-F238E27FC236}">
                <a16:creationId xmlns:a16="http://schemas.microsoft.com/office/drawing/2014/main" id="{82207377-3310-0D45-E508-0A76A7974995}"/>
              </a:ext>
            </a:extLst>
          </p:cNvPr>
          <p:cNvSpPr/>
          <p:nvPr userDrawn="1"/>
        </p:nvSpPr>
        <p:spPr>
          <a:xfrm>
            <a:off x="4938537" y="6398932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Diagrama de flujo: almacenamiento de acceso secuencial 75">
            <a:extLst>
              <a:ext uri="{FF2B5EF4-FFF2-40B4-BE49-F238E27FC236}">
                <a16:creationId xmlns:a16="http://schemas.microsoft.com/office/drawing/2014/main" id="{2A083AD7-D65D-4C11-9AD6-FA54C10F6BAE}"/>
              </a:ext>
            </a:extLst>
          </p:cNvPr>
          <p:cNvSpPr/>
          <p:nvPr userDrawn="1"/>
        </p:nvSpPr>
        <p:spPr>
          <a:xfrm>
            <a:off x="10911852" y="104376"/>
            <a:ext cx="845280" cy="867329"/>
          </a:xfrm>
          <a:prstGeom prst="flowChartMagneticTape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F599877E-CB62-4DB2-A984-3950F332C2DF}"/>
              </a:ext>
            </a:extLst>
          </p:cNvPr>
          <p:cNvSpPr/>
          <p:nvPr userDrawn="1"/>
        </p:nvSpPr>
        <p:spPr>
          <a:xfrm>
            <a:off x="291320" y="555547"/>
            <a:ext cx="5008469" cy="289954"/>
          </a:xfrm>
          <a:prstGeom prst="rect">
            <a:avLst/>
          </a:prstGeom>
          <a:noFill/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rgbClr val="640000"/>
                </a:solidFill>
              </a:rPr>
              <a:t>Universidad Nacional Autónoma de Tayacaja Daniel Hernández Morillo</a:t>
            </a:r>
            <a:endParaRPr lang="es-ES" sz="1200" b="1" dirty="0">
              <a:solidFill>
                <a:srgbClr val="640000"/>
              </a:solidFill>
            </a:endParaRPr>
          </a:p>
        </p:txBody>
      </p:sp>
      <p:sp>
        <p:nvSpPr>
          <p:cNvPr id="78" name="Título 1">
            <a:extLst>
              <a:ext uri="{FF2B5EF4-FFF2-40B4-BE49-F238E27FC236}">
                <a16:creationId xmlns:a16="http://schemas.microsoft.com/office/drawing/2014/main" id="{62DDC9A0-0A0A-4BA1-AE65-A44A3C98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52" y="1013778"/>
            <a:ext cx="11430180" cy="67691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9" name="Marcador de número de diapositiva 5">
            <a:extLst>
              <a:ext uri="{FF2B5EF4-FFF2-40B4-BE49-F238E27FC236}">
                <a16:creationId xmlns:a16="http://schemas.microsoft.com/office/drawing/2014/main" id="{AAB5767C-C6A1-4D3D-B7E2-52EADEAD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52" y="357340"/>
            <a:ext cx="845280" cy="365125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fld id="{D5BBCA82-40C9-4257-92A4-C8D1A097A49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DCE1FD68-DDFC-47A1-9EC3-FFC7A346B0C0}"/>
              </a:ext>
            </a:extLst>
          </p:cNvPr>
          <p:cNvSpPr/>
          <p:nvPr userDrawn="1"/>
        </p:nvSpPr>
        <p:spPr>
          <a:xfrm>
            <a:off x="291319" y="260514"/>
            <a:ext cx="5008469" cy="312063"/>
          </a:xfrm>
          <a:prstGeom prst="rect">
            <a:avLst/>
          </a:prstGeom>
          <a:solidFill>
            <a:srgbClr val="640000"/>
          </a:solidFill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4EFFCA85-9BA9-4E41-8DB3-8E81EBCB64BB}"/>
              </a:ext>
            </a:extLst>
          </p:cNvPr>
          <p:cNvSpPr/>
          <p:nvPr userDrawn="1"/>
        </p:nvSpPr>
        <p:spPr>
          <a:xfrm>
            <a:off x="291317" y="260514"/>
            <a:ext cx="5008469" cy="295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Vicepresidencia de Investigación - Instituto de Investigación</a:t>
            </a:r>
            <a:endParaRPr lang="es-ES" sz="1400" b="1" dirty="0"/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CFDFD126-45BA-4233-BEF9-8CDEFAB0C9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50" y="213361"/>
            <a:ext cx="2120149" cy="639920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735046EB-397D-4B8B-BC57-0CE95962CB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64" y="191786"/>
            <a:ext cx="2066149" cy="648759"/>
          </a:xfrm>
          <a:prstGeom prst="rect">
            <a:avLst/>
          </a:prstGeom>
        </p:spPr>
      </p:pic>
      <p:grpSp>
        <p:nvGrpSpPr>
          <p:cNvPr id="89" name="Grupo 88">
            <a:extLst>
              <a:ext uri="{FF2B5EF4-FFF2-40B4-BE49-F238E27FC236}">
                <a16:creationId xmlns:a16="http://schemas.microsoft.com/office/drawing/2014/main" id="{EB13F942-F843-47B4-BCE0-45E667540A8E}"/>
              </a:ext>
            </a:extLst>
          </p:cNvPr>
          <p:cNvGrpSpPr/>
          <p:nvPr userDrawn="1"/>
        </p:nvGrpSpPr>
        <p:grpSpPr>
          <a:xfrm>
            <a:off x="-81279" y="6016402"/>
            <a:ext cx="12351892" cy="1073095"/>
            <a:chOff x="-97866" y="6117552"/>
            <a:chExt cx="12395694" cy="947409"/>
          </a:xfrm>
        </p:grpSpPr>
        <p:sp>
          <p:nvSpPr>
            <p:cNvPr id="90" name="Google Shape;377;p10">
              <a:extLst>
                <a:ext uri="{FF2B5EF4-FFF2-40B4-BE49-F238E27FC236}">
                  <a16:creationId xmlns:a16="http://schemas.microsoft.com/office/drawing/2014/main" id="{65AC3427-87E4-4E5E-AC75-C538AFB2571E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00206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91" name="Google Shape;378;p10">
              <a:extLst>
                <a:ext uri="{FF2B5EF4-FFF2-40B4-BE49-F238E27FC236}">
                  <a16:creationId xmlns:a16="http://schemas.microsoft.com/office/drawing/2014/main" id="{F7B542D0-018C-4DAE-B7FD-25B9831F0B4F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0070C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92" name="Google Shape;382;p10">
              <a:extLst>
                <a:ext uri="{FF2B5EF4-FFF2-40B4-BE49-F238E27FC236}">
                  <a16:creationId xmlns:a16="http://schemas.microsoft.com/office/drawing/2014/main" id="{4F9140E7-9608-4E18-99EF-A79F6147E0D3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93" name="Google Shape;383;p10">
                <a:extLst>
                  <a:ext uri="{FF2B5EF4-FFF2-40B4-BE49-F238E27FC236}">
                    <a16:creationId xmlns:a16="http://schemas.microsoft.com/office/drawing/2014/main" id="{9CB96EED-9713-4FCF-BBD9-B477669C6994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94" name="Google Shape;384;p10">
                <a:extLst>
                  <a:ext uri="{FF2B5EF4-FFF2-40B4-BE49-F238E27FC236}">
                    <a16:creationId xmlns:a16="http://schemas.microsoft.com/office/drawing/2014/main" id="{4D99075A-6C01-4B1D-AE63-CE522AA5EF23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385;p10">
                <a:extLst>
                  <a:ext uri="{FF2B5EF4-FFF2-40B4-BE49-F238E27FC236}">
                    <a16:creationId xmlns:a16="http://schemas.microsoft.com/office/drawing/2014/main" id="{6FB906B7-E843-4731-8ED4-B0013C543FB9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12521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n 147">
            <a:extLst>
              <a:ext uri="{FF2B5EF4-FFF2-40B4-BE49-F238E27FC236}">
                <a16:creationId xmlns:a16="http://schemas.microsoft.com/office/drawing/2014/main" id="{27BCDA2D-B58F-4D79-86EE-A9334ECD6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4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r="4582"/>
          <a:stretch/>
        </p:blipFill>
        <p:spPr>
          <a:xfrm rot="16200000">
            <a:off x="2541010" y="-2550034"/>
            <a:ext cx="7089498" cy="1218956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</p:pic>
      <p:sp>
        <p:nvSpPr>
          <p:cNvPr id="6" name="Diagrama de flujo: almacenamiento de acceso secuencial 5">
            <a:extLst>
              <a:ext uri="{FF2B5EF4-FFF2-40B4-BE49-F238E27FC236}">
                <a16:creationId xmlns:a16="http://schemas.microsoft.com/office/drawing/2014/main" id="{4D3A59C8-6E59-47B0-B798-4F3780548419}"/>
              </a:ext>
            </a:extLst>
          </p:cNvPr>
          <p:cNvSpPr/>
          <p:nvPr userDrawn="1"/>
        </p:nvSpPr>
        <p:spPr>
          <a:xfrm>
            <a:off x="10911852" y="104376"/>
            <a:ext cx="845280" cy="867329"/>
          </a:xfrm>
          <a:prstGeom prst="flowChartMagneticTape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49C129-ED57-4028-8629-F7CF7948798C}"/>
              </a:ext>
            </a:extLst>
          </p:cNvPr>
          <p:cNvSpPr/>
          <p:nvPr userDrawn="1"/>
        </p:nvSpPr>
        <p:spPr>
          <a:xfrm>
            <a:off x="291320" y="555547"/>
            <a:ext cx="5008469" cy="289954"/>
          </a:xfrm>
          <a:prstGeom prst="rect">
            <a:avLst/>
          </a:prstGeom>
          <a:noFill/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rgbClr val="640000"/>
                </a:solidFill>
              </a:rPr>
              <a:t>Universidad Nacional Autónoma de Tayacaja Daniel Hernández Morillo</a:t>
            </a:r>
            <a:endParaRPr lang="es-ES" sz="1200" b="1" dirty="0">
              <a:solidFill>
                <a:srgbClr val="64000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ADA8205-234E-4F28-895F-122C35CB8E11}"/>
              </a:ext>
            </a:extLst>
          </p:cNvPr>
          <p:cNvSpPr/>
          <p:nvPr userDrawn="1"/>
        </p:nvSpPr>
        <p:spPr>
          <a:xfrm>
            <a:off x="291319" y="260514"/>
            <a:ext cx="5008469" cy="312063"/>
          </a:xfrm>
          <a:prstGeom prst="rect">
            <a:avLst/>
          </a:prstGeom>
          <a:solidFill>
            <a:srgbClr val="640000"/>
          </a:solidFill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83E8E19-4D08-4057-B59F-7EC65A730E87}"/>
              </a:ext>
            </a:extLst>
          </p:cNvPr>
          <p:cNvSpPr/>
          <p:nvPr userDrawn="1"/>
        </p:nvSpPr>
        <p:spPr>
          <a:xfrm>
            <a:off x="291317" y="260514"/>
            <a:ext cx="5008469" cy="295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Vicepresidencia de Investigación - Instituto de Investigación</a:t>
            </a:r>
            <a:endParaRPr lang="es-ES" sz="1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8E1E91E-28B7-4430-A9BB-CAE6F877C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50" y="213361"/>
            <a:ext cx="2120149" cy="6399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872D4E-E150-4F7E-96E8-EDE83C14E2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64" y="191786"/>
            <a:ext cx="2066149" cy="648759"/>
          </a:xfrm>
          <a:prstGeom prst="rect">
            <a:avLst/>
          </a:prstGeom>
        </p:spPr>
      </p:pic>
      <p:grpSp>
        <p:nvGrpSpPr>
          <p:cNvPr id="77" name="Google Shape;386;p10">
            <a:extLst>
              <a:ext uri="{FF2B5EF4-FFF2-40B4-BE49-F238E27FC236}">
                <a16:creationId xmlns:a16="http://schemas.microsoft.com/office/drawing/2014/main" id="{B1C84DFD-4A84-4B3E-98FD-D561A351D56E}"/>
              </a:ext>
            </a:extLst>
          </p:cNvPr>
          <p:cNvGrpSpPr/>
          <p:nvPr userDrawn="1"/>
        </p:nvGrpSpPr>
        <p:grpSpPr>
          <a:xfrm rot="281970">
            <a:off x="2258811" y="6431704"/>
            <a:ext cx="8477736" cy="568291"/>
            <a:chOff x="-42837" y="4443488"/>
            <a:chExt cx="9229575" cy="642788"/>
          </a:xfrm>
        </p:grpSpPr>
        <p:sp>
          <p:nvSpPr>
            <p:cNvPr id="78" name="Google Shape;387;p10">
              <a:extLst>
                <a:ext uri="{FF2B5EF4-FFF2-40B4-BE49-F238E27FC236}">
                  <a16:creationId xmlns:a16="http://schemas.microsoft.com/office/drawing/2014/main" id="{0772AFBE-35E7-45F3-9EA2-09293A15686C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8;p10">
              <a:extLst>
                <a:ext uri="{FF2B5EF4-FFF2-40B4-BE49-F238E27FC236}">
                  <a16:creationId xmlns:a16="http://schemas.microsoft.com/office/drawing/2014/main" id="{79C8451A-8FEF-4017-8D3C-B330F7A3F8D0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9;p10">
              <a:extLst>
                <a:ext uri="{FF2B5EF4-FFF2-40B4-BE49-F238E27FC236}">
                  <a16:creationId xmlns:a16="http://schemas.microsoft.com/office/drawing/2014/main" id="{E71448EF-6C24-41F8-BA67-A8D9C3ED2201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0;p10">
              <a:extLst>
                <a:ext uri="{FF2B5EF4-FFF2-40B4-BE49-F238E27FC236}">
                  <a16:creationId xmlns:a16="http://schemas.microsoft.com/office/drawing/2014/main" id="{E02F7D9F-6CB5-4372-875A-649D2F4664DB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1;p10">
              <a:extLst>
                <a:ext uri="{FF2B5EF4-FFF2-40B4-BE49-F238E27FC236}">
                  <a16:creationId xmlns:a16="http://schemas.microsoft.com/office/drawing/2014/main" id="{B88E1C23-80DA-406E-AF41-9DE2FF3D8C85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2;p10">
              <a:extLst>
                <a:ext uri="{FF2B5EF4-FFF2-40B4-BE49-F238E27FC236}">
                  <a16:creationId xmlns:a16="http://schemas.microsoft.com/office/drawing/2014/main" id="{1D9A37D5-5FF4-4BD6-8DEF-00E1863218F1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3;p10">
              <a:extLst>
                <a:ext uri="{FF2B5EF4-FFF2-40B4-BE49-F238E27FC236}">
                  <a16:creationId xmlns:a16="http://schemas.microsoft.com/office/drawing/2014/main" id="{6E52119A-B975-4F92-8485-87C4F33A6823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4;p10">
              <a:extLst>
                <a:ext uri="{FF2B5EF4-FFF2-40B4-BE49-F238E27FC236}">
                  <a16:creationId xmlns:a16="http://schemas.microsoft.com/office/drawing/2014/main" id="{F5F9D426-E4F7-4F8D-B9B9-094FCC1AF917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5;p10">
              <a:extLst>
                <a:ext uri="{FF2B5EF4-FFF2-40B4-BE49-F238E27FC236}">
                  <a16:creationId xmlns:a16="http://schemas.microsoft.com/office/drawing/2014/main" id="{B116A413-9431-4623-9DED-6259F2BA28A8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;p10">
              <a:extLst>
                <a:ext uri="{FF2B5EF4-FFF2-40B4-BE49-F238E27FC236}">
                  <a16:creationId xmlns:a16="http://schemas.microsoft.com/office/drawing/2014/main" id="{6F5842B4-A4A2-4D79-B6A4-FFA705EEC09E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7;p10">
              <a:extLst>
                <a:ext uri="{FF2B5EF4-FFF2-40B4-BE49-F238E27FC236}">
                  <a16:creationId xmlns:a16="http://schemas.microsoft.com/office/drawing/2014/main" id="{95DCF9B9-ADDC-43C8-8B26-37E365D6D1A6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8;p10">
              <a:extLst>
                <a:ext uri="{FF2B5EF4-FFF2-40B4-BE49-F238E27FC236}">
                  <a16:creationId xmlns:a16="http://schemas.microsoft.com/office/drawing/2014/main" id="{CAC87D0B-4ECD-4E38-872D-B5F558637C22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;p10">
              <a:extLst>
                <a:ext uri="{FF2B5EF4-FFF2-40B4-BE49-F238E27FC236}">
                  <a16:creationId xmlns:a16="http://schemas.microsoft.com/office/drawing/2014/main" id="{641D0787-7F1F-4D25-9FE7-885108A96C1F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00;p10">
              <a:extLst>
                <a:ext uri="{FF2B5EF4-FFF2-40B4-BE49-F238E27FC236}">
                  <a16:creationId xmlns:a16="http://schemas.microsoft.com/office/drawing/2014/main" id="{1588DD4F-AC9A-40E5-85C0-9B964201B5F6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01;p10">
              <a:extLst>
                <a:ext uri="{FF2B5EF4-FFF2-40B4-BE49-F238E27FC236}">
                  <a16:creationId xmlns:a16="http://schemas.microsoft.com/office/drawing/2014/main" id="{42FF7319-F02E-449B-8060-FC575FD25496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02;p10">
              <a:extLst>
                <a:ext uri="{FF2B5EF4-FFF2-40B4-BE49-F238E27FC236}">
                  <a16:creationId xmlns:a16="http://schemas.microsoft.com/office/drawing/2014/main" id="{CB4DFB10-E3A9-43C9-8961-E899B1BF7CEB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03;p10">
              <a:extLst>
                <a:ext uri="{FF2B5EF4-FFF2-40B4-BE49-F238E27FC236}">
                  <a16:creationId xmlns:a16="http://schemas.microsoft.com/office/drawing/2014/main" id="{56333022-750A-4293-8CF4-C8654F9EEF0A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04;p10">
              <a:extLst>
                <a:ext uri="{FF2B5EF4-FFF2-40B4-BE49-F238E27FC236}">
                  <a16:creationId xmlns:a16="http://schemas.microsoft.com/office/drawing/2014/main" id="{EE9C4091-7D92-405D-A126-A394ACFFA92B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05;p10">
              <a:extLst>
                <a:ext uri="{FF2B5EF4-FFF2-40B4-BE49-F238E27FC236}">
                  <a16:creationId xmlns:a16="http://schemas.microsoft.com/office/drawing/2014/main" id="{B7AD9E4C-596B-4884-80A0-812BA111687D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06;p10">
              <a:extLst>
                <a:ext uri="{FF2B5EF4-FFF2-40B4-BE49-F238E27FC236}">
                  <a16:creationId xmlns:a16="http://schemas.microsoft.com/office/drawing/2014/main" id="{B96C1F52-3273-457B-B80D-417685EECB61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07;p10">
              <a:extLst>
                <a:ext uri="{FF2B5EF4-FFF2-40B4-BE49-F238E27FC236}">
                  <a16:creationId xmlns:a16="http://schemas.microsoft.com/office/drawing/2014/main" id="{1F76331E-B760-4F8F-9EC6-CE476EDD0232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8;p10">
              <a:extLst>
                <a:ext uri="{FF2B5EF4-FFF2-40B4-BE49-F238E27FC236}">
                  <a16:creationId xmlns:a16="http://schemas.microsoft.com/office/drawing/2014/main" id="{D5FDBDE1-CF40-4DE1-BC16-7BBB1E417F77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9;p10">
              <a:extLst>
                <a:ext uri="{FF2B5EF4-FFF2-40B4-BE49-F238E27FC236}">
                  <a16:creationId xmlns:a16="http://schemas.microsoft.com/office/drawing/2014/main" id="{C37C055B-02DE-46D2-88C9-131A402A0D30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10;p10">
              <a:extLst>
                <a:ext uri="{FF2B5EF4-FFF2-40B4-BE49-F238E27FC236}">
                  <a16:creationId xmlns:a16="http://schemas.microsoft.com/office/drawing/2014/main" id="{84323D30-BE1E-44FA-945C-5B7E4D91FA28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11;p10">
              <a:extLst>
                <a:ext uri="{FF2B5EF4-FFF2-40B4-BE49-F238E27FC236}">
                  <a16:creationId xmlns:a16="http://schemas.microsoft.com/office/drawing/2014/main" id="{C59BF8AB-AEDB-4E8A-858A-BF4ED635EF34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386;p10">
            <a:extLst>
              <a:ext uri="{FF2B5EF4-FFF2-40B4-BE49-F238E27FC236}">
                <a16:creationId xmlns:a16="http://schemas.microsoft.com/office/drawing/2014/main" id="{D762F0AE-AE95-431F-81D9-CEF0FDE54AFE}"/>
              </a:ext>
            </a:extLst>
          </p:cNvPr>
          <p:cNvGrpSpPr/>
          <p:nvPr userDrawn="1"/>
        </p:nvGrpSpPr>
        <p:grpSpPr>
          <a:xfrm>
            <a:off x="0" y="6152224"/>
            <a:ext cx="12283202" cy="854740"/>
            <a:chOff x="-42837" y="4443488"/>
            <a:chExt cx="9229575" cy="642788"/>
          </a:xfrm>
        </p:grpSpPr>
        <p:sp>
          <p:nvSpPr>
            <p:cNvPr id="111" name="Google Shape;387;p10">
              <a:extLst>
                <a:ext uri="{FF2B5EF4-FFF2-40B4-BE49-F238E27FC236}">
                  <a16:creationId xmlns:a16="http://schemas.microsoft.com/office/drawing/2014/main" id="{97029B71-9BE4-455D-A61C-66A446B5CEA9}"/>
                </a:ext>
              </a:extLst>
            </p:cNvPr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8;p10">
              <a:extLst>
                <a:ext uri="{FF2B5EF4-FFF2-40B4-BE49-F238E27FC236}">
                  <a16:creationId xmlns:a16="http://schemas.microsoft.com/office/drawing/2014/main" id="{F2BE9052-C558-4B29-BAD4-6FD1ADC218E7}"/>
                </a:ext>
              </a:extLst>
            </p:cNvPr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9;p10">
              <a:extLst>
                <a:ext uri="{FF2B5EF4-FFF2-40B4-BE49-F238E27FC236}">
                  <a16:creationId xmlns:a16="http://schemas.microsoft.com/office/drawing/2014/main" id="{43DCA184-CF84-4D44-AB35-BE11554E05B7}"/>
                </a:ext>
              </a:extLst>
            </p:cNvPr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0;p10">
              <a:extLst>
                <a:ext uri="{FF2B5EF4-FFF2-40B4-BE49-F238E27FC236}">
                  <a16:creationId xmlns:a16="http://schemas.microsoft.com/office/drawing/2014/main" id="{2E7A0E62-9E55-4D1B-ACE4-63D1F517D597}"/>
                </a:ext>
              </a:extLst>
            </p:cNvPr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1;p10">
              <a:extLst>
                <a:ext uri="{FF2B5EF4-FFF2-40B4-BE49-F238E27FC236}">
                  <a16:creationId xmlns:a16="http://schemas.microsoft.com/office/drawing/2014/main" id="{F05858D3-33EC-49B1-A26D-69DABBF4EAC3}"/>
                </a:ext>
              </a:extLst>
            </p:cNvPr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2;p10">
              <a:extLst>
                <a:ext uri="{FF2B5EF4-FFF2-40B4-BE49-F238E27FC236}">
                  <a16:creationId xmlns:a16="http://schemas.microsoft.com/office/drawing/2014/main" id="{4CE861AD-B973-4245-BC5F-C096C5F0900F}"/>
                </a:ext>
              </a:extLst>
            </p:cNvPr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3;p10">
              <a:extLst>
                <a:ext uri="{FF2B5EF4-FFF2-40B4-BE49-F238E27FC236}">
                  <a16:creationId xmlns:a16="http://schemas.microsoft.com/office/drawing/2014/main" id="{0FEE7A2A-0511-4510-81D6-8E82B9C4D5CE}"/>
                </a:ext>
              </a:extLst>
            </p:cNvPr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4;p10">
              <a:extLst>
                <a:ext uri="{FF2B5EF4-FFF2-40B4-BE49-F238E27FC236}">
                  <a16:creationId xmlns:a16="http://schemas.microsoft.com/office/drawing/2014/main" id="{3C6ACDC3-EDDC-4A90-B6A9-D461291F662F}"/>
                </a:ext>
              </a:extLst>
            </p:cNvPr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5;p10">
              <a:extLst>
                <a:ext uri="{FF2B5EF4-FFF2-40B4-BE49-F238E27FC236}">
                  <a16:creationId xmlns:a16="http://schemas.microsoft.com/office/drawing/2014/main" id="{FBA7215D-1231-4E94-8AFB-1DB332D7E3D0}"/>
                </a:ext>
              </a:extLst>
            </p:cNvPr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6;p10">
              <a:extLst>
                <a:ext uri="{FF2B5EF4-FFF2-40B4-BE49-F238E27FC236}">
                  <a16:creationId xmlns:a16="http://schemas.microsoft.com/office/drawing/2014/main" id="{AC93A6FF-692D-4932-AD27-BBD3D48F952F}"/>
                </a:ext>
              </a:extLst>
            </p:cNvPr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7;p10">
              <a:extLst>
                <a:ext uri="{FF2B5EF4-FFF2-40B4-BE49-F238E27FC236}">
                  <a16:creationId xmlns:a16="http://schemas.microsoft.com/office/drawing/2014/main" id="{4EBB8203-1E87-482D-AE37-BCC40851C73B}"/>
                </a:ext>
              </a:extLst>
            </p:cNvPr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8;p10">
              <a:extLst>
                <a:ext uri="{FF2B5EF4-FFF2-40B4-BE49-F238E27FC236}">
                  <a16:creationId xmlns:a16="http://schemas.microsoft.com/office/drawing/2014/main" id="{5654F51A-DF67-4C9A-93C3-FCCC0B6736C0}"/>
                </a:ext>
              </a:extLst>
            </p:cNvPr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;p10">
              <a:extLst>
                <a:ext uri="{FF2B5EF4-FFF2-40B4-BE49-F238E27FC236}">
                  <a16:creationId xmlns:a16="http://schemas.microsoft.com/office/drawing/2014/main" id="{282F3F69-C76B-4043-A91F-1E1AB9861069}"/>
                </a:ext>
              </a:extLst>
            </p:cNvPr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;p10">
              <a:extLst>
                <a:ext uri="{FF2B5EF4-FFF2-40B4-BE49-F238E27FC236}">
                  <a16:creationId xmlns:a16="http://schemas.microsoft.com/office/drawing/2014/main" id="{8CB61B2F-FB02-40C7-B9BE-47BACE256D4C}"/>
                </a:ext>
              </a:extLst>
            </p:cNvPr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1;p10">
              <a:extLst>
                <a:ext uri="{FF2B5EF4-FFF2-40B4-BE49-F238E27FC236}">
                  <a16:creationId xmlns:a16="http://schemas.microsoft.com/office/drawing/2014/main" id="{77200B6B-0DF8-4A29-A589-04C7D2CF2DB0}"/>
                </a:ext>
              </a:extLst>
            </p:cNvPr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2;p10">
              <a:extLst>
                <a:ext uri="{FF2B5EF4-FFF2-40B4-BE49-F238E27FC236}">
                  <a16:creationId xmlns:a16="http://schemas.microsoft.com/office/drawing/2014/main" id="{40E2AAEA-3BFF-41AA-BEFE-D1415C3BDC74}"/>
                </a:ext>
              </a:extLst>
            </p:cNvPr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3;p10">
              <a:extLst>
                <a:ext uri="{FF2B5EF4-FFF2-40B4-BE49-F238E27FC236}">
                  <a16:creationId xmlns:a16="http://schemas.microsoft.com/office/drawing/2014/main" id="{F192B50B-55CD-42D4-A692-D5779A1961EE}"/>
                </a:ext>
              </a:extLst>
            </p:cNvPr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4;p10">
              <a:extLst>
                <a:ext uri="{FF2B5EF4-FFF2-40B4-BE49-F238E27FC236}">
                  <a16:creationId xmlns:a16="http://schemas.microsoft.com/office/drawing/2014/main" id="{536C3164-82A9-4E65-8F1F-B3477654FD73}"/>
                </a:ext>
              </a:extLst>
            </p:cNvPr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5;p10">
              <a:extLst>
                <a:ext uri="{FF2B5EF4-FFF2-40B4-BE49-F238E27FC236}">
                  <a16:creationId xmlns:a16="http://schemas.microsoft.com/office/drawing/2014/main" id="{15AE3700-1033-481F-97DB-89EC3B48E54E}"/>
                </a:ext>
              </a:extLst>
            </p:cNvPr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6;p10">
              <a:extLst>
                <a:ext uri="{FF2B5EF4-FFF2-40B4-BE49-F238E27FC236}">
                  <a16:creationId xmlns:a16="http://schemas.microsoft.com/office/drawing/2014/main" id="{F8BDD6E2-6CC2-4E94-9032-D6A0D72BD547}"/>
                </a:ext>
              </a:extLst>
            </p:cNvPr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7;p10">
              <a:extLst>
                <a:ext uri="{FF2B5EF4-FFF2-40B4-BE49-F238E27FC236}">
                  <a16:creationId xmlns:a16="http://schemas.microsoft.com/office/drawing/2014/main" id="{73BDC1F2-A25B-46B7-BD01-292296B7F13E}"/>
                </a:ext>
              </a:extLst>
            </p:cNvPr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8;p10">
              <a:extLst>
                <a:ext uri="{FF2B5EF4-FFF2-40B4-BE49-F238E27FC236}">
                  <a16:creationId xmlns:a16="http://schemas.microsoft.com/office/drawing/2014/main" id="{1B077390-D463-4C58-A256-5725B9E93761}"/>
                </a:ext>
              </a:extLst>
            </p:cNvPr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9;p10">
              <a:extLst>
                <a:ext uri="{FF2B5EF4-FFF2-40B4-BE49-F238E27FC236}">
                  <a16:creationId xmlns:a16="http://schemas.microsoft.com/office/drawing/2014/main" id="{DBF5FA5C-DFA2-4526-B66E-6E1E20C5CAC0}"/>
                </a:ext>
              </a:extLst>
            </p:cNvPr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10;p10">
              <a:extLst>
                <a:ext uri="{FF2B5EF4-FFF2-40B4-BE49-F238E27FC236}">
                  <a16:creationId xmlns:a16="http://schemas.microsoft.com/office/drawing/2014/main" id="{8557E48E-4364-46B8-804A-CE81BE7AED14}"/>
                </a:ext>
              </a:extLst>
            </p:cNvPr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11;p10">
              <a:extLst>
                <a:ext uri="{FF2B5EF4-FFF2-40B4-BE49-F238E27FC236}">
                  <a16:creationId xmlns:a16="http://schemas.microsoft.com/office/drawing/2014/main" id="{99B4C373-71F3-4884-8271-3A8D7A026740}"/>
                </a:ext>
              </a:extLst>
            </p:cNvPr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412;p10">
            <a:extLst>
              <a:ext uri="{FF2B5EF4-FFF2-40B4-BE49-F238E27FC236}">
                <a16:creationId xmlns:a16="http://schemas.microsoft.com/office/drawing/2014/main" id="{D4F5A728-57F3-4F04-AEC7-8794BAF7AAAC}"/>
              </a:ext>
            </a:extLst>
          </p:cNvPr>
          <p:cNvSpPr/>
          <p:nvPr userDrawn="1"/>
        </p:nvSpPr>
        <p:spPr>
          <a:xfrm>
            <a:off x="3033537" y="646910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413;p10">
            <a:extLst>
              <a:ext uri="{FF2B5EF4-FFF2-40B4-BE49-F238E27FC236}">
                <a16:creationId xmlns:a16="http://schemas.microsoft.com/office/drawing/2014/main" id="{F725E2F3-B2F0-4EA9-98EB-4F96C73F8AA9}"/>
              </a:ext>
            </a:extLst>
          </p:cNvPr>
          <p:cNvSpPr/>
          <p:nvPr userDrawn="1"/>
        </p:nvSpPr>
        <p:spPr>
          <a:xfrm>
            <a:off x="1128537" y="6754850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414;p10">
            <a:extLst>
              <a:ext uri="{FF2B5EF4-FFF2-40B4-BE49-F238E27FC236}">
                <a16:creationId xmlns:a16="http://schemas.microsoft.com/office/drawing/2014/main" id="{5421A920-ABBA-4656-8061-8D5B652131D8}"/>
              </a:ext>
            </a:extLst>
          </p:cNvPr>
          <p:cNvSpPr/>
          <p:nvPr userDrawn="1"/>
        </p:nvSpPr>
        <p:spPr>
          <a:xfrm>
            <a:off x="4938537" y="6398932"/>
            <a:ext cx="152516" cy="15238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Marcador de texto 144">
            <a:extLst>
              <a:ext uri="{FF2B5EF4-FFF2-40B4-BE49-F238E27FC236}">
                <a16:creationId xmlns:a16="http://schemas.microsoft.com/office/drawing/2014/main" id="{96D1264B-5B95-4B40-874B-9430ADDBF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1119300"/>
            <a:ext cx="11426825" cy="6487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2" name="Marcador de texto 151">
            <a:extLst>
              <a:ext uri="{FF2B5EF4-FFF2-40B4-BE49-F238E27FC236}">
                <a16:creationId xmlns:a16="http://schemas.microsoft.com/office/drawing/2014/main" id="{4C542983-4C6C-470A-8BE4-4DE33B2A4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916" y="2153841"/>
            <a:ext cx="5462992" cy="3597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3" name="Marcador de texto 151">
            <a:extLst>
              <a:ext uri="{FF2B5EF4-FFF2-40B4-BE49-F238E27FC236}">
                <a16:creationId xmlns:a16="http://schemas.microsoft.com/office/drawing/2014/main" id="{F0448511-7547-4B44-A673-B5B0736D7F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9530" y="2154806"/>
            <a:ext cx="5529870" cy="3597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4" name="Marcador de número de diapositiva 5">
            <a:extLst>
              <a:ext uri="{FF2B5EF4-FFF2-40B4-BE49-F238E27FC236}">
                <a16:creationId xmlns:a16="http://schemas.microsoft.com/office/drawing/2014/main" id="{A92E8984-F1AB-43E8-9F3D-771F4A48F0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11852" y="357340"/>
            <a:ext cx="845280" cy="365125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fld id="{D5BBCA82-40C9-4257-92A4-C8D1A097A497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75" name="Grupo 74">
            <a:extLst>
              <a:ext uri="{FF2B5EF4-FFF2-40B4-BE49-F238E27FC236}">
                <a16:creationId xmlns:a16="http://schemas.microsoft.com/office/drawing/2014/main" id="{A2D51285-0C67-48DF-8F45-64DD64A89CDE}"/>
              </a:ext>
            </a:extLst>
          </p:cNvPr>
          <p:cNvGrpSpPr/>
          <p:nvPr userDrawn="1"/>
        </p:nvGrpSpPr>
        <p:grpSpPr>
          <a:xfrm>
            <a:off x="-81279" y="6016402"/>
            <a:ext cx="12351892" cy="1073095"/>
            <a:chOff x="-97866" y="6117552"/>
            <a:chExt cx="12395694" cy="947409"/>
          </a:xfrm>
        </p:grpSpPr>
        <p:sp>
          <p:nvSpPr>
            <p:cNvPr id="76" name="Google Shape;377;p10">
              <a:extLst>
                <a:ext uri="{FF2B5EF4-FFF2-40B4-BE49-F238E27FC236}">
                  <a16:creationId xmlns:a16="http://schemas.microsoft.com/office/drawing/2014/main" id="{32C10F8F-A9BA-4D14-802E-2089FB7E178E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00206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39" name="Google Shape;378;p10">
              <a:extLst>
                <a:ext uri="{FF2B5EF4-FFF2-40B4-BE49-F238E27FC236}">
                  <a16:creationId xmlns:a16="http://schemas.microsoft.com/office/drawing/2014/main" id="{D4A817AC-37C2-4086-AD5E-B65C243C9825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0070C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140" name="Google Shape;382;p10">
              <a:extLst>
                <a:ext uri="{FF2B5EF4-FFF2-40B4-BE49-F238E27FC236}">
                  <a16:creationId xmlns:a16="http://schemas.microsoft.com/office/drawing/2014/main" id="{44691642-9945-43A5-B82F-747CC32191E7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141" name="Google Shape;383;p10">
                <a:extLst>
                  <a:ext uri="{FF2B5EF4-FFF2-40B4-BE49-F238E27FC236}">
                    <a16:creationId xmlns:a16="http://schemas.microsoft.com/office/drawing/2014/main" id="{A85CBE44-DB33-4927-8F8C-7E7C36FF005D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142" name="Google Shape;384;p10">
                <a:extLst>
                  <a:ext uri="{FF2B5EF4-FFF2-40B4-BE49-F238E27FC236}">
                    <a16:creationId xmlns:a16="http://schemas.microsoft.com/office/drawing/2014/main" id="{4B8F6313-6681-4099-8058-CA1594D11C14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" name="Google Shape;385;p10">
                <a:extLst>
                  <a:ext uri="{FF2B5EF4-FFF2-40B4-BE49-F238E27FC236}">
                    <a16:creationId xmlns:a16="http://schemas.microsoft.com/office/drawing/2014/main" id="{317FDAD3-414F-45A3-B07B-35AD0BF60BCE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78454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n 147">
            <a:extLst>
              <a:ext uri="{FF2B5EF4-FFF2-40B4-BE49-F238E27FC236}">
                <a16:creationId xmlns:a16="http://schemas.microsoft.com/office/drawing/2014/main" id="{27BCDA2D-B58F-4D79-86EE-A9334ECD6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4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7" r="4582"/>
          <a:stretch/>
        </p:blipFill>
        <p:spPr>
          <a:xfrm rot="16200000">
            <a:off x="2541010" y="-2550034"/>
            <a:ext cx="7089498" cy="12189563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49C129-ED57-4028-8629-F7CF7948798C}"/>
              </a:ext>
            </a:extLst>
          </p:cNvPr>
          <p:cNvSpPr/>
          <p:nvPr userDrawn="1"/>
        </p:nvSpPr>
        <p:spPr>
          <a:xfrm>
            <a:off x="291320" y="555547"/>
            <a:ext cx="5008469" cy="289954"/>
          </a:xfrm>
          <a:prstGeom prst="rect">
            <a:avLst/>
          </a:prstGeom>
          <a:noFill/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rgbClr val="640000"/>
                </a:solidFill>
              </a:rPr>
              <a:t>Universidad Nacional Autónoma de Tayacaja Daniel Hernández Morillo</a:t>
            </a:r>
            <a:endParaRPr lang="es-ES" sz="1200" b="1" dirty="0">
              <a:solidFill>
                <a:srgbClr val="64000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ADA8205-234E-4F28-895F-122C35CB8E11}"/>
              </a:ext>
            </a:extLst>
          </p:cNvPr>
          <p:cNvSpPr/>
          <p:nvPr userDrawn="1"/>
        </p:nvSpPr>
        <p:spPr>
          <a:xfrm>
            <a:off x="291319" y="260514"/>
            <a:ext cx="5008469" cy="312063"/>
          </a:xfrm>
          <a:prstGeom prst="rect">
            <a:avLst/>
          </a:prstGeom>
          <a:solidFill>
            <a:srgbClr val="640000"/>
          </a:solidFill>
          <a:ln>
            <a:solidFill>
              <a:srgbClr val="6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83E8E19-4D08-4057-B59F-7EC65A730E87}"/>
              </a:ext>
            </a:extLst>
          </p:cNvPr>
          <p:cNvSpPr/>
          <p:nvPr userDrawn="1"/>
        </p:nvSpPr>
        <p:spPr>
          <a:xfrm>
            <a:off x="291317" y="260514"/>
            <a:ext cx="5008469" cy="295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/>
              <a:t>Vicepresidencia de Investigación - Instituto de Investigación</a:t>
            </a:r>
            <a:endParaRPr lang="es-ES" sz="1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8E1E91E-28B7-4430-A9BB-CAE6F877C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50" y="213361"/>
            <a:ext cx="2120149" cy="6399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872D4E-E150-4F7E-96E8-EDE83C14E2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64" y="191786"/>
            <a:ext cx="2066149" cy="648759"/>
          </a:xfrm>
          <a:prstGeom prst="rect">
            <a:avLst/>
          </a:prstGeom>
        </p:spPr>
      </p:pic>
      <p:sp>
        <p:nvSpPr>
          <p:cNvPr id="145" name="Marcador de texto 144">
            <a:extLst>
              <a:ext uri="{FF2B5EF4-FFF2-40B4-BE49-F238E27FC236}">
                <a16:creationId xmlns:a16="http://schemas.microsoft.com/office/drawing/2014/main" id="{96D1264B-5B95-4B40-874B-9430ADDBF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1119300"/>
            <a:ext cx="11426825" cy="6487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2" name="Marcador de texto 151">
            <a:extLst>
              <a:ext uri="{FF2B5EF4-FFF2-40B4-BE49-F238E27FC236}">
                <a16:creationId xmlns:a16="http://schemas.microsoft.com/office/drawing/2014/main" id="{4C542983-4C6C-470A-8BE4-4DE33B2A4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916" y="2153841"/>
            <a:ext cx="5462992" cy="45735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53" name="Marcador de texto 151">
            <a:extLst>
              <a:ext uri="{FF2B5EF4-FFF2-40B4-BE49-F238E27FC236}">
                <a16:creationId xmlns:a16="http://schemas.microsoft.com/office/drawing/2014/main" id="{F0448511-7547-4B44-A673-B5B0736D7F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9530" y="2154806"/>
            <a:ext cx="5529870" cy="45725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03" name="Diagrama de flujo: almacenamiento de acceso secuencial 102">
            <a:extLst>
              <a:ext uri="{FF2B5EF4-FFF2-40B4-BE49-F238E27FC236}">
                <a16:creationId xmlns:a16="http://schemas.microsoft.com/office/drawing/2014/main" id="{9A4CF535-D7BE-4D21-A303-1D23CF535238}"/>
              </a:ext>
            </a:extLst>
          </p:cNvPr>
          <p:cNvSpPr/>
          <p:nvPr userDrawn="1"/>
        </p:nvSpPr>
        <p:spPr>
          <a:xfrm>
            <a:off x="10911852" y="104376"/>
            <a:ext cx="845280" cy="867329"/>
          </a:xfrm>
          <a:prstGeom prst="flowChartMagneticTape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4" name="Marcador de número de diapositiva 5">
            <a:extLst>
              <a:ext uri="{FF2B5EF4-FFF2-40B4-BE49-F238E27FC236}">
                <a16:creationId xmlns:a16="http://schemas.microsoft.com/office/drawing/2014/main" id="{DA112274-F2A1-4F6B-83F0-8B565D01A0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11852" y="357340"/>
            <a:ext cx="845280" cy="365125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fld id="{D5BBCA82-40C9-4257-92A4-C8D1A097A49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098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3812E6-007D-444A-A57A-57124E73C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66"/>
            <a:ext cx="12192000" cy="6967728"/>
          </a:xfrm>
          <a:prstGeom prst="rect">
            <a:avLst/>
          </a:prstGeom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4C3B3B60-8541-4B08-A88D-BAE893E0FBF3}"/>
              </a:ext>
            </a:extLst>
          </p:cNvPr>
          <p:cNvSpPr/>
          <p:nvPr userDrawn="1"/>
        </p:nvSpPr>
        <p:spPr>
          <a:xfrm>
            <a:off x="0" y="-45566"/>
            <a:ext cx="12192000" cy="6967728"/>
          </a:xfrm>
          <a:prstGeom prst="rect">
            <a:avLst/>
          </a:prstGeom>
          <a:gradFill flip="none" rotWithShape="1">
            <a:gsLst>
              <a:gs pos="62000">
                <a:schemeClr val="tx1">
                  <a:lumMod val="95000"/>
                  <a:lumOff val="5000"/>
                  <a:alpha val="15000"/>
                </a:schemeClr>
              </a:gs>
              <a:gs pos="37000">
                <a:schemeClr val="bg2">
                  <a:lumMod val="10000"/>
                  <a:alpha val="8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ADCCF133-73D5-465B-AFBF-E7B6D945EA29}"/>
              </a:ext>
            </a:extLst>
          </p:cNvPr>
          <p:cNvGrpSpPr/>
          <p:nvPr userDrawn="1"/>
        </p:nvGrpSpPr>
        <p:grpSpPr>
          <a:xfrm>
            <a:off x="-79946" y="6154444"/>
            <a:ext cx="12351892" cy="1073095"/>
            <a:chOff x="-97866" y="6117552"/>
            <a:chExt cx="12395694" cy="947409"/>
          </a:xfrm>
        </p:grpSpPr>
        <p:sp>
          <p:nvSpPr>
            <p:cNvPr id="63" name="Google Shape;377;p10">
              <a:extLst>
                <a:ext uri="{FF2B5EF4-FFF2-40B4-BE49-F238E27FC236}">
                  <a16:creationId xmlns:a16="http://schemas.microsoft.com/office/drawing/2014/main" id="{6DD26397-87D1-47A3-959C-73D1133B09DC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64000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94" name="Google Shape;378;p10">
              <a:extLst>
                <a:ext uri="{FF2B5EF4-FFF2-40B4-BE49-F238E27FC236}">
                  <a16:creationId xmlns:a16="http://schemas.microsoft.com/office/drawing/2014/main" id="{97126E1E-77C1-43B1-A98F-E35C370C398E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64000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95" name="Google Shape;382;p10">
              <a:extLst>
                <a:ext uri="{FF2B5EF4-FFF2-40B4-BE49-F238E27FC236}">
                  <a16:creationId xmlns:a16="http://schemas.microsoft.com/office/drawing/2014/main" id="{42FDF1DB-56BA-49C2-AD3D-877C7519E883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96" name="Google Shape;383;p10">
                <a:extLst>
                  <a:ext uri="{FF2B5EF4-FFF2-40B4-BE49-F238E27FC236}">
                    <a16:creationId xmlns:a16="http://schemas.microsoft.com/office/drawing/2014/main" id="{1CA1BE41-FC16-48A4-BF12-F70CBED83FF4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97" name="Google Shape;384;p10">
                <a:extLst>
                  <a:ext uri="{FF2B5EF4-FFF2-40B4-BE49-F238E27FC236}">
                    <a16:creationId xmlns:a16="http://schemas.microsoft.com/office/drawing/2014/main" id="{DE2C3994-EC46-49BC-9FA3-694C23750633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8" name="Google Shape;385;p10">
                <a:extLst>
                  <a:ext uri="{FF2B5EF4-FFF2-40B4-BE49-F238E27FC236}">
                    <a16:creationId xmlns:a16="http://schemas.microsoft.com/office/drawing/2014/main" id="{88657360-7F4D-416E-AC98-40EA91DDBD45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008B52A-B439-4F76-94F2-BE915852DD50}"/>
              </a:ext>
            </a:extLst>
          </p:cNvPr>
          <p:cNvSpPr/>
          <p:nvPr userDrawn="1"/>
        </p:nvSpPr>
        <p:spPr>
          <a:xfrm>
            <a:off x="0" y="2704332"/>
            <a:ext cx="6418492" cy="911405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337B2C58-68CF-41BE-AA6F-A6A7CD66991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89249" y="2941403"/>
            <a:ext cx="5806751" cy="5247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5009300-6E48-4EE7-ABCF-1B0A51CDF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23" y="5276470"/>
            <a:ext cx="2069261" cy="736066"/>
          </a:xfrm>
          <a:prstGeom prst="rect">
            <a:avLst/>
          </a:prstGeom>
        </p:spPr>
      </p:pic>
      <p:sp>
        <p:nvSpPr>
          <p:cNvPr id="24" name="Diagrama de flujo: almacenamiento de acceso secuencial 23">
            <a:extLst>
              <a:ext uri="{FF2B5EF4-FFF2-40B4-BE49-F238E27FC236}">
                <a16:creationId xmlns:a16="http://schemas.microsoft.com/office/drawing/2014/main" id="{9C3D0E73-F03C-446D-A984-9655102214B5}"/>
              </a:ext>
            </a:extLst>
          </p:cNvPr>
          <p:cNvSpPr/>
          <p:nvPr userDrawn="1"/>
        </p:nvSpPr>
        <p:spPr>
          <a:xfrm>
            <a:off x="10911852" y="104376"/>
            <a:ext cx="845280" cy="867329"/>
          </a:xfrm>
          <a:prstGeom prst="flowChartMagneticTape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Marcador de número de diapositiva 5">
            <a:extLst>
              <a:ext uri="{FF2B5EF4-FFF2-40B4-BE49-F238E27FC236}">
                <a16:creationId xmlns:a16="http://schemas.microsoft.com/office/drawing/2014/main" id="{2A5CC163-9CDE-465F-B51C-5DAF3612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52" y="357340"/>
            <a:ext cx="845280" cy="365125"/>
          </a:xfr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fld id="{D5BBCA82-40C9-4257-92A4-C8D1A097A49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EECDEC17-856E-43F1-981A-26FEACA4CC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52640" y="4079320"/>
            <a:ext cx="4604492" cy="81294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Todos los autores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0CE3484A-8F56-4F8E-A075-88F174071569}"/>
              </a:ext>
            </a:extLst>
          </p:cNvPr>
          <p:cNvSpPr txBox="1">
            <a:spLocks/>
          </p:cNvSpPr>
          <p:nvPr userDrawn="1"/>
        </p:nvSpPr>
        <p:spPr>
          <a:xfrm>
            <a:off x="6783918" y="3501088"/>
            <a:ext cx="5159183" cy="51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b="1" dirty="0">
                <a:solidFill>
                  <a:schemeClr val="bg1"/>
                </a:solidFill>
              </a:rPr>
              <a:t>A</a:t>
            </a:r>
            <a:r>
              <a:rPr lang="es-ES" b="1" dirty="0">
                <a:solidFill>
                  <a:schemeClr val="bg1"/>
                </a:solidFill>
              </a:rPr>
              <a:t>utor / Autores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6229FC74-8B48-4EB7-9FE0-6F7EC18C161A}"/>
              </a:ext>
            </a:extLst>
          </p:cNvPr>
          <p:cNvSpPr txBox="1">
            <a:spLocks/>
          </p:cNvSpPr>
          <p:nvPr userDrawn="1"/>
        </p:nvSpPr>
        <p:spPr>
          <a:xfrm>
            <a:off x="6779346" y="2763157"/>
            <a:ext cx="5159183" cy="75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" sz="4400" b="1" dirty="0">
                <a:solidFill>
                  <a:schemeClr val="bg1"/>
                </a:solidFill>
              </a:rPr>
              <a:t>Muchas Gracias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1E06B431-F99F-4D33-9F16-5F9D3472C38B}"/>
              </a:ext>
            </a:extLst>
          </p:cNvPr>
          <p:cNvSpPr/>
          <p:nvPr userDrawn="1"/>
        </p:nvSpPr>
        <p:spPr>
          <a:xfrm>
            <a:off x="8197257" y="2254591"/>
            <a:ext cx="2279727" cy="25685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b="1" dirty="0">
                <a:solidFill>
                  <a:schemeClr val="bg1"/>
                </a:solidFill>
              </a:rPr>
              <a:t>INSTITUTO DE INVESTIGACIÓN</a:t>
            </a:r>
            <a:endParaRPr lang="es-ES" sz="1000" b="1" dirty="0">
              <a:solidFill>
                <a:schemeClr val="bg1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08C0B101-9BE9-4C91-A099-29CF8E3BC8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41" y="408326"/>
            <a:ext cx="2357343" cy="18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5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094F6A-77C3-4C51-8036-554553CC4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A01E91D-5A56-443B-A187-E61964B673FA}"/>
              </a:ext>
            </a:extLst>
          </p:cNvPr>
          <p:cNvSpPr/>
          <p:nvPr userDrawn="1"/>
        </p:nvSpPr>
        <p:spPr>
          <a:xfrm>
            <a:off x="0" y="-45566"/>
            <a:ext cx="12192000" cy="6903566"/>
          </a:xfrm>
          <a:prstGeom prst="rect">
            <a:avLst/>
          </a:prstGeom>
          <a:gradFill flip="none" rotWithShape="1">
            <a:gsLst>
              <a:gs pos="62000">
                <a:srgbClr val="640000">
                  <a:alpha val="71000"/>
                </a:srgbClr>
              </a:gs>
              <a:gs pos="37000">
                <a:schemeClr val="tx1">
                  <a:lumMod val="95000"/>
                  <a:lumOff val="5000"/>
                  <a:alpha val="8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63B8EAA5-55BC-49DD-8EA2-5B295B4B9262}"/>
              </a:ext>
            </a:extLst>
          </p:cNvPr>
          <p:cNvSpPr/>
          <p:nvPr userDrawn="1"/>
        </p:nvSpPr>
        <p:spPr>
          <a:xfrm>
            <a:off x="0" y="2704332"/>
            <a:ext cx="6418492" cy="911405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7" name="Marcador de texto 2">
            <a:extLst>
              <a:ext uri="{FF2B5EF4-FFF2-40B4-BE49-F238E27FC236}">
                <a16:creationId xmlns:a16="http://schemas.microsoft.com/office/drawing/2014/main" id="{C66E3F39-DE59-4A78-B996-7904581FA5E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89249" y="2941403"/>
            <a:ext cx="5806751" cy="5247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47F544CF-1EF1-4A0D-9D7D-65FC504F0A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23" y="5276470"/>
            <a:ext cx="2069261" cy="736066"/>
          </a:xfrm>
          <a:prstGeom prst="rect">
            <a:avLst/>
          </a:prstGeom>
        </p:spPr>
      </p:pic>
      <p:sp>
        <p:nvSpPr>
          <p:cNvPr id="45" name="Diagrama de flujo: almacenamiento de acceso secuencial 44">
            <a:extLst>
              <a:ext uri="{FF2B5EF4-FFF2-40B4-BE49-F238E27FC236}">
                <a16:creationId xmlns:a16="http://schemas.microsoft.com/office/drawing/2014/main" id="{AF420FCE-F037-4E10-BBE7-6884CD913C7B}"/>
              </a:ext>
            </a:extLst>
          </p:cNvPr>
          <p:cNvSpPr/>
          <p:nvPr userDrawn="1"/>
        </p:nvSpPr>
        <p:spPr>
          <a:xfrm>
            <a:off x="10911852" y="104376"/>
            <a:ext cx="845280" cy="867329"/>
          </a:xfrm>
          <a:prstGeom prst="flowChartMagneticTape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Marcador de número de diapositiva 5">
            <a:extLst>
              <a:ext uri="{FF2B5EF4-FFF2-40B4-BE49-F238E27FC236}">
                <a16:creationId xmlns:a16="http://schemas.microsoft.com/office/drawing/2014/main" id="{81D152C9-39BC-486B-B3E4-DFC80626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1852" y="357340"/>
            <a:ext cx="845280" cy="365125"/>
          </a:xfr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fld id="{D5BBCA82-40C9-4257-92A4-C8D1A097A49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7" name="Subtítulo 2">
            <a:extLst>
              <a:ext uri="{FF2B5EF4-FFF2-40B4-BE49-F238E27FC236}">
                <a16:creationId xmlns:a16="http://schemas.microsoft.com/office/drawing/2014/main" id="{B7508B6D-D229-4D2C-87C5-356A77035F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52640" y="4079320"/>
            <a:ext cx="4604492" cy="81294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Todos los autores</a:t>
            </a:r>
          </a:p>
        </p:txBody>
      </p:sp>
      <p:sp>
        <p:nvSpPr>
          <p:cNvPr id="48" name="Subtítulo 2">
            <a:extLst>
              <a:ext uri="{FF2B5EF4-FFF2-40B4-BE49-F238E27FC236}">
                <a16:creationId xmlns:a16="http://schemas.microsoft.com/office/drawing/2014/main" id="{F4720064-46D2-4DF5-B55D-7A80F25D77FC}"/>
              </a:ext>
            </a:extLst>
          </p:cNvPr>
          <p:cNvSpPr txBox="1">
            <a:spLocks/>
          </p:cNvSpPr>
          <p:nvPr userDrawn="1"/>
        </p:nvSpPr>
        <p:spPr>
          <a:xfrm>
            <a:off x="6783918" y="3501088"/>
            <a:ext cx="5159183" cy="51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b="1" dirty="0">
                <a:solidFill>
                  <a:schemeClr val="bg1"/>
                </a:solidFill>
              </a:rPr>
              <a:t>A</a:t>
            </a:r>
            <a:r>
              <a:rPr lang="es-ES" b="1" dirty="0">
                <a:solidFill>
                  <a:schemeClr val="bg1"/>
                </a:solidFill>
              </a:rPr>
              <a:t>utor / Autores</a:t>
            </a:r>
          </a:p>
        </p:txBody>
      </p:sp>
      <p:sp>
        <p:nvSpPr>
          <p:cNvPr id="49" name="Subtítulo 2">
            <a:extLst>
              <a:ext uri="{FF2B5EF4-FFF2-40B4-BE49-F238E27FC236}">
                <a16:creationId xmlns:a16="http://schemas.microsoft.com/office/drawing/2014/main" id="{9F4F4EA8-8F4C-4D54-A82E-034FF1FE01DD}"/>
              </a:ext>
            </a:extLst>
          </p:cNvPr>
          <p:cNvSpPr txBox="1">
            <a:spLocks/>
          </p:cNvSpPr>
          <p:nvPr userDrawn="1"/>
        </p:nvSpPr>
        <p:spPr>
          <a:xfrm>
            <a:off x="6779346" y="2763157"/>
            <a:ext cx="5159183" cy="75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" sz="4400" b="1" dirty="0">
                <a:solidFill>
                  <a:schemeClr val="bg1"/>
                </a:solidFill>
              </a:rPr>
              <a:t>Muchas Gracias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6ED73AE-CBC2-4B82-9DFC-093B7C02C87F}"/>
              </a:ext>
            </a:extLst>
          </p:cNvPr>
          <p:cNvSpPr/>
          <p:nvPr userDrawn="1"/>
        </p:nvSpPr>
        <p:spPr>
          <a:xfrm>
            <a:off x="8197257" y="2254591"/>
            <a:ext cx="2279727" cy="25685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b="1" dirty="0">
                <a:solidFill>
                  <a:schemeClr val="bg1"/>
                </a:solidFill>
              </a:rPr>
              <a:t>INSTITUTO DE INVESTIGACIÓN</a:t>
            </a:r>
            <a:endParaRPr lang="es-ES" sz="1000" b="1" dirty="0">
              <a:solidFill>
                <a:schemeClr val="bg1"/>
              </a:solidFill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FEE375D3-E32F-4F59-A96A-1581D7F50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41" y="408326"/>
            <a:ext cx="2357343" cy="1813686"/>
          </a:xfrm>
          <a:prstGeom prst="rect">
            <a:avLst/>
          </a:prstGeom>
        </p:spPr>
      </p:pic>
      <p:grpSp>
        <p:nvGrpSpPr>
          <p:cNvPr id="52" name="Grupo 51">
            <a:extLst>
              <a:ext uri="{FF2B5EF4-FFF2-40B4-BE49-F238E27FC236}">
                <a16:creationId xmlns:a16="http://schemas.microsoft.com/office/drawing/2014/main" id="{1795CBFB-9B18-4335-BF4B-3946440F90AC}"/>
              </a:ext>
            </a:extLst>
          </p:cNvPr>
          <p:cNvGrpSpPr/>
          <p:nvPr userDrawn="1"/>
        </p:nvGrpSpPr>
        <p:grpSpPr>
          <a:xfrm>
            <a:off x="-81279" y="6016402"/>
            <a:ext cx="12351892" cy="1073095"/>
            <a:chOff x="-97866" y="6117552"/>
            <a:chExt cx="12395694" cy="947409"/>
          </a:xfrm>
        </p:grpSpPr>
        <p:sp>
          <p:nvSpPr>
            <p:cNvPr id="53" name="Google Shape;377;p10">
              <a:extLst>
                <a:ext uri="{FF2B5EF4-FFF2-40B4-BE49-F238E27FC236}">
                  <a16:creationId xmlns:a16="http://schemas.microsoft.com/office/drawing/2014/main" id="{25536FBF-2ADB-45CF-B9EA-80284A682BB4}"/>
                </a:ext>
              </a:extLst>
            </p:cNvPr>
            <p:cNvSpPr/>
            <p:nvPr userDrawn="1"/>
          </p:nvSpPr>
          <p:spPr>
            <a:xfrm>
              <a:off x="-97866" y="6117552"/>
              <a:ext cx="12323182" cy="947409"/>
            </a:xfrm>
            <a:custGeom>
              <a:avLst/>
              <a:gdLst/>
              <a:ahLst/>
              <a:cxnLst/>
              <a:rect l="l" t="t" r="r" b="b"/>
              <a:pathLst>
                <a:path w="367665" h="41339" extrusionOk="0">
                  <a:moveTo>
                    <a:pt x="381" y="381"/>
                  </a:moveTo>
                  <a:lnTo>
                    <a:pt x="16574" y="16383"/>
                  </a:lnTo>
                  <a:lnTo>
                    <a:pt x="31623" y="7430"/>
                  </a:lnTo>
                  <a:lnTo>
                    <a:pt x="62484" y="7239"/>
                  </a:lnTo>
                  <a:lnTo>
                    <a:pt x="77724" y="0"/>
                  </a:lnTo>
                  <a:lnTo>
                    <a:pt x="92964" y="19622"/>
                  </a:lnTo>
                  <a:lnTo>
                    <a:pt x="108014" y="30861"/>
                  </a:lnTo>
                  <a:lnTo>
                    <a:pt x="123063" y="30671"/>
                  </a:lnTo>
                  <a:lnTo>
                    <a:pt x="139065" y="15050"/>
                  </a:lnTo>
                  <a:lnTo>
                    <a:pt x="154115" y="11430"/>
                  </a:lnTo>
                  <a:lnTo>
                    <a:pt x="168783" y="3408"/>
                  </a:lnTo>
                  <a:lnTo>
                    <a:pt x="184404" y="21527"/>
                  </a:lnTo>
                  <a:lnTo>
                    <a:pt x="199644" y="22155"/>
                  </a:lnTo>
                  <a:lnTo>
                    <a:pt x="214694" y="36386"/>
                  </a:lnTo>
                  <a:lnTo>
                    <a:pt x="230124" y="36386"/>
                  </a:lnTo>
                  <a:lnTo>
                    <a:pt x="246126" y="29147"/>
                  </a:lnTo>
                  <a:lnTo>
                    <a:pt x="261176" y="29147"/>
                  </a:lnTo>
                  <a:lnTo>
                    <a:pt x="275463" y="16574"/>
                  </a:lnTo>
                  <a:lnTo>
                    <a:pt x="291656" y="24384"/>
                  </a:lnTo>
                  <a:lnTo>
                    <a:pt x="305943" y="11811"/>
                  </a:lnTo>
                  <a:lnTo>
                    <a:pt x="336804" y="11621"/>
                  </a:lnTo>
                  <a:lnTo>
                    <a:pt x="351854" y="16383"/>
                  </a:lnTo>
                  <a:lnTo>
                    <a:pt x="367665" y="4001"/>
                  </a:lnTo>
                  <a:lnTo>
                    <a:pt x="367284" y="41339"/>
                  </a:lnTo>
                  <a:lnTo>
                    <a:pt x="0" y="41339"/>
                  </a:lnTo>
                  <a:close/>
                </a:path>
              </a:pathLst>
            </a:custGeom>
            <a:solidFill>
              <a:srgbClr val="002060">
                <a:alpha val="83000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54" name="Google Shape;378;p10">
              <a:extLst>
                <a:ext uri="{FF2B5EF4-FFF2-40B4-BE49-F238E27FC236}">
                  <a16:creationId xmlns:a16="http://schemas.microsoft.com/office/drawing/2014/main" id="{57F21D49-E6FE-4EAC-90EE-7FE89B175761}"/>
                </a:ext>
              </a:extLst>
            </p:cNvPr>
            <p:cNvSpPr/>
            <p:nvPr userDrawn="1"/>
          </p:nvSpPr>
          <p:spPr>
            <a:xfrm>
              <a:off x="-25354" y="6289371"/>
              <a:ext cx="12323182" cy="775590"/>
            </a:xfrm>
            <a:custGeom>
              <a:avLst/>
              <a:gdLst/>
              <a:ahLst/>
              <a:cxnLst/>
              <a:rect l="l" t="t" r="r" b="b"/>
              <a:pathLst>
                <a:path w="367665" h="33910" extrusionOk="0">
                  <a:moveTo>
                    <a:pt x="381" y="8001"/>
                  </a:moveTo>
                  <a:lnTo>
                    <a:pt x="16764" y="16266"/>
                  </a:lnTo>
                  <a:lnTo>
                    <a:pt x="47244" y="16266"/>
                  </a:lnTo>
                  <a:lnTo>
                    <a:pt x="62484" y="9925"/>
                  </a:lnTo>
                  <a:lnTo>
                    <a:pt x="77724" y="23434"/>
                  </a:lnTo>
                  <a:lnTo>
                    <a:pt x="92964" y="23434"/>
                  </a:lnTo>
                  <a:lnTo>
                    <a:pt x="107442" y="16266"/>
                  </a:lnTo>
                  <a:lnTo>
                    <a:pt x="122682" y="11855"/>
                  </a:lnTo>
                  <a:lnTo>
                    <a:pt x="138684" y="11855"/>
                  </a:lnTo>
                  <a:lnTo>
                    <a:pt x="153924" y="15714"/>
                  </a:lnTo>
                  <a:lnTo>
                    <a:pt x="168783" y="11028"/>
                  </a:lnTo>
                  <a:lnTo>
                    <a:pt x="184023" y="18471"/>
                  </a:lnTo>
                  <a:lnTo>
                    <a:pt x="199644" y="29775"/>
                  </a:lnTo>
                  <a:lnTo>
                    <a:pt x="214122" y="22055"/>
                  </a:lnTo>
                  <a:lnTo>
                    <a:pt x="229743" y="22055"/>
                  </a:lnTo>
                  <a:lnTo>
                    <a:pt x="245364" y="8546"/>
                  </a:lnTo>
                  <a:lnTo>
                    <a:pt x="260604" y="16266"/>
                  </a:lnTo>
                  <a:lnTo>
                    <a:pt x="275844" y="16266"/>
                  </a:lnTo>
                  <a:lnTo>
                    <a:pt x="291084" y="9925"/>
                  </a:lnTo>
                  <a:lnTo>
                    <a:pt x="321564" y="9925"/>
                  </a:lnTo>
                  <a:lnTo>
                    <a:pt x="336804" y="23158"/>
                  </a:lnTo>
                  <a:lnTo>
                    <a:pt x="351282" y="18471"/>
                  </a:lnTo>
                  <a:lnTo>
                    <a:pt x="367665" y="0"/>
                  </a:lnTo>
                  <a:lnTo>
                    <a:pt x="367665" y="33910"/>
                  </a:lnTo>
                  <a:lnTo>
                    <a:pt x="0" y="33910"/>
                  </a:lnTo>
                  <a:close/>
                </a:path>
              </a:pathLst>
            </a:custGeom>
            <a:solidFill>
              <a:srgbClr val="0070C0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es-ES" dirty="0">
                <a:solidFill>
                  <a:srgbClr val="002060"/>
                </a:solidFill>
              </a:endParaRPr>
            </a:p>
          </p:txBody>
        </p:sp>
        <p:grpSp>
          <p:nvGrpSpPr>
            <p:cNvPr id="55" name="Google Shape;382;p10">
              <a:extLst>
                <a:ext uri="{FF2B5EF4-FFF2-40B4-BE49-F238E27FC236}">
                  <a16:creationId xmlns:a16="http://schemas.microsoft.com/office/drawing/2014/main" id="{6D3E6699-1216-40EB-BC99-FC94B5C3B398}"/>
                </a:ext>
              </a:extLst>
            </p:cNvPr>
            <p:cNvGrpSpPr/>
            <p:nvPr userDrawn="1"/>
          </p:nvGrpSpPr>
          <p:grpSpPr>
            <a:xfrm>
              <a:off x="33312" y="6186870"/>
              <a:ext cx="12201022" cy="791593"/>
              <a:chOff x="-9525" y="4462475"/>
              <a:chExt cx="9167825" cy="595300"/>
            </a:xfrm>
          </p:grpSpPr>
          <p:sp>
            <p:nvSpPr>
              <p:cNvPr id="56" name="Google Shape;383;p10">
                <a:extLst>
                  <a:ext uri="{FF2B5EF4-FFF2-40B4-BE49-F238E27FC236}">
                    <a16:creationId xmlns:a16="http://schemas.microsoft.com/office/drawing/2014/main" id="{B05650F3-C90F-4011-AC24-776875615532}"/>
                  </a:ext>
                </a:extLst>
              </p:cNvPr>
              <p:cNvSpPr/>
              <p:nvPr/>
            </p:nvSpPr>
            <p:spPr>
              <a:xfrm>
                <a:off x="-9525" y="4581525"/>
                <a:ext cx="420530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168212" h="19050" extrusionOk="0">
                    <a:moveTo>
                      <a:pt x="0" y="1715"/>
                    </a:moveTo>
                    <a:lnTo>
                      <a:pt x="15812" y="16574"/>
                    </a:lnTo>
                    <a:lnTo>
                      <a:pt x="31052" y="16574"/>
                    </a:lnTo>
                    <a:lnTo>
                      <a:pt x="46292" y="14097"/>
                    </a:lnTo>
                    <a:lnTo>
                      <a:pt x="61532" y="19050"/>
                    </a:lnTo>
                    <a:lnTo>
                      <a:pt x="76581" y="11240"/>
                    </a:lnTo>
                    <a:lnTo>
                      <a:pt x="92012" y="11240"/>
                    </a:lnTo>
                    <a:lnTo>
                      <a:pt x="106871" y="0"/>
                    </a:lnTo>
                    <a:lnTo>
                      <a:pt x="122111" y="2667"/>
                    </a:lnTo>
                    <a:lnTo>
                      <a:pt x="137541" y="2667"/>
                    </a:lnTo>
                    <a:lnTo>
                      <a:pt x="152972" y="16002"/>
                    </a:lnTo>
                    <a:lnTo>
                      <a:pt x="168212" y="160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57" name="Google Shape;384;p10">
                <a:extLst>
                  <a:ext uri="{FF2B5EF4-FFF2-40B4-BE49-F238E27FC236}">
                    <a16:creationId xmlns:a16="http://schemas.microsoft.com/office/drawing/2014/main" id="{69F08ADC-22DC-4C23-9611-A2FE9F1C314A}"/>
                  </a:ext>
                </a:extLst>
              </p:cNvPr>
              <p:cNvSpPr/>
              <p:nvPr/>
            </p:nvSpPr>
            <p:spPr>
              <a:xfrm>
                <a:off x="4195775" y="4462475"/>
                <a:ext cx="3424225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136969" h="23622" extrusionOk="0">
                    <a:moveTo>
                      <a:pt x="0" y="20955"/>
                    </a:moveTo>
                    <a:lnTo>
                      <a:pt x="15049" y="9144"/>
                    </a:lnTo>
                    <a:lnTo>
                      <a:pt x="30480" y="4381"/>
                    </a:lnTo>
                    <a:lnTo>
                      <a:pt x="45720" y="13716"/>
                    </a:lnTo>
                    <a:lnTo>
                      <a:pt x="60769" y="13716"/>
                    </a:lnTo>
                    <a:lnTo>
                      <a:pt x="76009" y="16573"/>
                    </a:lnTo>
                    <a:lnTo>
                      <a:pt x="91249" y="11811"/>
                    </a:lnTo>
                    <a:lnTo>
                      <a:pt x="106680" y="23622"/>
                    </a:lnTo>
                    <a:lnTo>
                      <a:pt x="122110" y="23622"/>
                    </a:lnTo>
                    <a:lnTo>
                      <a:pt x="136969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8" name="Google Shape;385;p10">
                <a:extLst>
                  <a:ext uri="{FF2B5EF4-FFF2-40B4-BE49-F238E27FC236}">
                    <a16:creationId xmlns:a16="http://schemas.microsoft.com/office/drawing/2014/main" id="{AA9815DC-69C8-4BD0-9949-13AEDFDE6589}"/>
                  </a:ext>
                </a:extLst>
              </p:cNvPr>
              <p:cNvSpPr/>
              <p:nvPr/>
            </p:nvSpPr>
            <p:spPr>
              <a:xfrm>
                <a:off x="7624775" y="4472000"/>
                <a:ext cx="1533525" cy="41432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6573" extrusionOk="0">
                    <a:moveTo>
                      <a:pt x="0" y="0"/>
                    </a:moveTo>
                    <a:lnTo>
                      <a:pt x="15049" y="4762"/>
                    </a:lnTo>
                    <a:lnTo>
                      <a:pt x="30670" y="4762"/>
                    </a:lnTo>
                    <a:lnTo>
                      <a:pt x="45910" y="4762"/>
                    </a:lnTo>
                    <a:lnTo>
                      <a:pt x="61341" y="1657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47061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AB4DFF-1F09-4BD1-800F-31A06806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3E2081-2E49-48AE-8C10-B5E958C54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A47479-E49A-468A-B39D-9C3925468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AECAE-79F2-4AE1-963F-AA4C8BB6343C}" type="datetime1">
              <a:rPr lang="es-ES" smtClean="0"/>
              <a:t>30/10/2024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B6E3A9-1811-4E5F-8F1A-819EF8F0C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CA44F7-0C56-4186-8B98-A10565060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4A3C9-2B85-44C4-A078-12F15649F5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87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8" r:id="rId7"/>
    <p:sldLayoutId id="2147483666" r:id="rId8"/>
    <p:sldLayoutId id="2147483667" r:id="rId9"/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5E74956-E051-42B8-8758-923955107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7BB3CAEC-E4B2-4AC6-9B6C-117536797D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AFF13031-1A94-4C61-9544-D313A55AF8CB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276982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58E4D1A-9E0F-4E16-856B-53635B882B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9" name="Google Shape;10850;p150">
            <a:extLst>
              <a:ext uri="{FF2B5EF4-FFF2-40B4-BE49-F238E27FC236}">
                <a16:creationId xmlns:a16="http://schemas.microsoft.com/office/drawing/2014/main" id="{94E96225-D556-4FEE-AEF3-590924B8735F}"/>
              </a:ext>
            </a:extLst>
          </p:cNvPr>
          <p:cNvSpPr/>
          <p:nvPr/>
        </p:nvSpPr>
        <p:spPr>
          <a:xfrm>
            <a:off x="1140814" y="1897160"/>
            <a:ext cx="489681" cy="488485"/>
          </a:xfrm>
          <a:custGeom>
            <a:avLst/>
            <a:gdLst/>
            <a:ahLst/>
            <a:cxnLst/>
            <a:rect l="l" t="t" r="r" b="b"/>
            <a:pathLst>
              <a:path w="12697" h="12666" extrusionOk="0">
                <a:moveTo>
                  <a:pt x="6301" y="1356"/>
                </a:moveTo>
                <a:cubicBezTo>
                  <a:pt x="6522" y="1356"/>
                  <a:pt x="6711" y="1576"/>
                  <a:pt x="6711" y="1797"/>
                </a:cubicBezTo>
                <a:lnTo>
                  <a:pt x="6711" y="2269"/>
                </a:lnTo>
                <a:cubicBezTo>
                  <a:pt x="7656" y="2458"/>
                  <a:pt x="8349" y="3309"/>
                  <a:pt x="8349" y="4285"/>
                </a:cubicBezTo>
                <a:cubicBezTo>
                  <a:pt x="8349" y="4538"/>
                  <a:pt x="8160" y="4727"/>
                  <a:pt x="7971" y="4727"/>
                </a:cubicBezTo>
                <a:cubicBezTo>
                  <a:pt x="7719" y="4727"/>
                  <a:pt x="7530" y="4538"/>
                  <a:pt x="7530" y="4285"/>
                </a:cubicBezTo>
                <a:cubicBezTo>
                  <a:pt x="7530" y="3624"/>
                  <a:pt x="6994" y="3057"/>
                  <a:pt x="6301" y="3057"/>
                </a:cubicBezTo>
                <a:cubicBezTo>
                  <a:pt x="5640" y="3057"/>
                  <a:pt x="5073" y="3624"/>
                  <a:pt x="5073" y="4285"/>
                </a:cubicBezTo>
                <a:cubicBezTo>
                  <a:pt x="5073" y="4947"/>
                  <a:pt x="5829" y="5483"/>
                  <a:pt x="6585" y="6018"/>
                </a:cubicBezTo>
                <a:cubicBezTo>
                  <a:pt x="7435" y="6648"/>
                  <a:pt x="8412" y="7310"/>
                  <a:pt x="8412" y="8413"/>
                </a:cubicBezTo>
                <a:cubicBezTo>
                  <a:pt x="8412" y="9421"/>
                  <a:pt x="7687" y="10271"/>
                  <a:pt x="6742" y="10429"/>
                </a:cubicBezTo>
                <a:lnTo>
                  <a:pt x="6742" y="10901"/>
                </a:lnTo>
                <a:cubicBezTo>
                  <a:pt x="6742" y="11154"/>
                  <a:pt x="6553" y="11311"/>
                  <a:pt x="6364" y="11311"/>
                </a:cubicBezTo>
                <a:cubicBezTo>
                  <a:pt x="6144" y="11311"/>
                  <a:pt x="5955" y="11091"/>
                  <a:pt x="5955" y="10901"/>
                </a:cubicBezTo>
                <a:lnTo>
                  <a:pt x="5955" y="10429"/>
                </a:lnTo>
                <a:cubicBezTo>
                  <a:pt x="5010" y="10240"/>
                  <a:pt x="4316" y="9421"/>
                  <a:pt x="4316" y="8413"/>
                </a:cubicBezTo>
                <a:cubicBezTo>
                  <a:pt x="4316" y="8192"/>
                  <a:pt x="4505" y="8035"/>
                  <a:pt x="4694" y="8035"/>
                </a:cubicBezTo>
                <a:cubicBezTo>
                  <a:pt x="4884" y="8035"/>
                  <a:pt x="5136" y="8224"/>
                  <a:pt x="5136" y="8413"/>
                </a:cubicBezTo>
                <a:cubicBezTo>
                  <a:pt x="5136" y="9106"/>
                  <a:pt x="5671" y="9641"/>
                  <a:pt x="6364" y="9641"/>
                </a:cubicBezTo>
                <a:cubicBezTo>
                  <a:pt x="7026" y="9641"/>
                  <a:pt x="7561" y="9106"/>
                  <a:pt x="7561" y="8413"/>
                </a:cubicBezTo>
                <a:cubicBezTo>
                  <a:pt x="7561" y="7751"/>
                  <a:pt x="6868" y="7247"/>
                  <a:pt x="6081" y="6680"/>
                </a:cubicBezTo>
                <a:cubicBezTo>
                  <a:pt x="5199" y="6050"/>
                  <a:pt x="4253" y="5388"/>
                  <a:pt x="4253" y="4285"/>
                </a:cubicBezTo>
                <a:cubicBezTo>
                  <a:pt x="4253" y="3309"/>
                  <a:pt x="4978" y="2427"/>
                  <a:pt x="5923" y="2269"/>
                </a:cubicBezTo>
                <a:lnTo>
                  <a:pt x="5923" y="1797"/>
                </a:lnTo>
                <a:cubicBezTo>
                  <a:pt x="5923" y="1576"/>
                  <a:pt x="6112" y="1356"/>
                  <a:pt x="6301" y="1356"/>
                </a:cubicBezTo>
                <a:close/>
                <a:moveTo>
                  <a:pt x="6333" y="1"/>
                </a:moveTo>
                <a:cubicBezTo>
                  <a:pt x="2836" y="1"/>
                  <a:pt x="0" y="2836"/>
                  <a:pt x="0" y="6333"/>
                </a:cubicBezTo>
                <a:cubicBezTo>
                  <a:pt x="0" y="9830"/>
                  <a:pt x="2836" y="12666"/>
                  <a:pt x="6333" y="12666"/>
                </a:cubicBezTo>
                <a:cubicBezTo>
                  <a:pt x="9861" y="12666"/>
                  <a:pt x="12697" y="9830"/>
                  <a:pt x="12697" y="6333"/>
                </a:cubicBezTo>
                <a:cubicBezTo>
                  <a:pt x="12697" y="2836"/>
                  <a:pt x="9861" y="1"/>
                  <a:pt x="6333" y="1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" name="Google Shape;10851;p150">
            <a:extLst>
              <a:ext uri="{FF2B5EF4-FFF2-40B4-BE49-F238E27FC236}">
                <a16:creationId xmlns:a16="http://schemas.microsoft.com/office/drawing/2014/main" id="{DE9955BA-D28C-49C2-950A-6851537577A1}"/>
              </a:ext>
            </a:extLst>
          </p:cNvPr>
          <p:cNvGrpSpPr/>
          <p:nvPr/>
        </p:nvGrpSpPr>
        <p:grpSpPr>
          <a:xfrm>
            <a:off x="1140981" y="2487253"/>
            <a:ext cx="489681" cy="489681"/>
            <a:chOff x="-65145700" y="3727425"/>
            <a:chExt cx="317425" cy="317425"/>
          </a:xfrm>
          <a:solidFill>
            <a:srgbClr val="640000"/>
          </a:solidFill>
        </p:grpSpPr>
        <p:sp>
          <p:nvSpPr>
            <p:cNvPr id="11" name="Google Shape;10852;p150">
              <a:extLst>
                <a:ext uri="{FF2B5EF4-FFF2-40B4-BE49-F238E27FC236}">
                  <a16:creationId xmlns:a16="http://schemas.microsoft.com/office/drawing/2014/main" id="{CDC605C4-77A0-4254-977C-20816EB755E7}"/>
                </a:ext>
              </a:extLst>
            </p:cNvPr>
            <p:cNvSpPr/>
            <p:nvPr/>
          </p:nvSpPr>
          <p:spPr>
            <a:xfrm>
              <a:off x="-65145700" y="376915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0853;p150">
              <a:extLst>
                <a:ext uri="{FF2B5EF4-FFF2-40B4-BE49-F238E27FC236}">
                  <a16:creationId xmlns:a16="http://schemas.microsoft.com/office/drawing/2014/main" id="{316FBC58-A139-4D1A-A243-5727D92DE840}"/>
                </a:ext>
              </a:extLst>
            </p:cNvPr>
            <p:cNvSpPr/>
            <p:nvPr/>
          </p:nvSpPr>
          <p:spPr>
            <a:xfrm>
              <a:off x="-64977150" y="3727425"/>
              <a:ext cx="148875" cy="147300"/>
            </a:xfrm>
            <a:custGeom>
              <a:avLst/>
              <a:gdLst/>
              <a:ahLst/>
              <a:cxnLst/>
              <a:rect l="l" t="t" r="r" b="b"/>
              <a:pathLst>
                <a:path w="5955" h="5892" extrusionOk="0">
                  <a:moveTo>
                    <a:pt x="441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5513"/>
                  </a:lnTo>
                  <a:cubicBezTo>
                    <a:pt x="0" y="5702"/>
                    <a:pt x="189" y="5891"/>
                    <a:pt x="441" y="5891"/>
                  </a:cubicBezTo>
                  <a:lnTo>
                    <a:pt x="5514" y="5891"/>
                  </a:lnTo>
                  <a:cubicBezTo>
                    <a:pt x="5734" y="5891"/>
                    <a:pt x="5955" y="5702"/>
                    <a:pt x="5955" y="5513"/>
                  </a:cubicBezTo>
                  <a:cubicBezTo>
                    <a:pt x="5955" y="2489"/>
                    <a:pt x="3466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" name="Google Shape;10854;p150">
            <a:extLst>
              <a:ext uri="{FF2B5EF4-FFF2-40B4-BE49-F238E27FC236}">
                <a16:creationId xmlns:a16="http://schemas.microsoft.com/office/drawing/2014/main" id="{2663D399-11D0-410E-89FD-EBBAFC64693B}"/>
              </a:ext>
            </a:extLst>
          </p:cNvPr>
          <p:cNvGrpSpPr/>
          <p:nvPr/>
        </p:nvGrpSpPr>
        <p:grpSpPr>
          <a:xfrm>
            <a:off x="1145243" y="3059139"/>
            <a:ext cx="481157" cy="489681"/>
            <a:chOff x="-65144125" y="4094450"/>
            <a:chExt cx="311900" cy="317425"/>
          </a:xfrm>
          <a:solidFill>
            <a:srgbClr val="640000"/>
          </a:solidFill>
        </p:grpSpPr>
        <p:sp>
          <p:nvSpPr>
            <p:cNvPr id="14" name="Google Shape;10855;p150">
              <a:extLst>
                <a:ext uri="{FF2B5EF4-FFF2-40B4-BE49-F238E27FC236}">
                  <a16:creationId xmlns:a16="http://schemas.microsoft.com/office/drawing/2014/main" id="{E1A67755-61C2-413B-80F7-C61CE306AA08}"/>
                </a:ext>
              </a:extLst>
            </p:cNvPr>
            <p:cNvSpPr/>
            <p:nvPr/>
          </p:nvSpPr>
          <p:spPr>
            <a:xfrm>
              <a:off x="-65079550" y="4183450"/>
              <a:ext cx="185900" cy="185900"/>
            </a:xfrm>
            <a:custGeom>
              <a:avLst/>
              <a:gdLst/>
              <a:ahLst/>
              <a:cxnLst/>
              <a:rect l="l" t="t" r="r" b="b"/>
              <a:pathLst>
                <a:path w="7436" h="7436" extrusionOk="0">
                  <a:moveTo>
                    <a:pt x="3687" y="0"/>
                  </a:moveTo>
                  <a:cubicBezTo>
                    <a:pt x="1639" y="0"/>
                    <a:pt x="1" y="1639"/>
                    <a:pt x="1" y="3686"/>
                  </a:cubicBezTo>
                  <a:cubicBezTo>
                    <a:pt x="1" y="5734"/>
                    <a:pt x="1639" y="7435"/>
                    <a:pt x="3687" y="7435"/>
                  </a:cubicBezTo>
                  <a:cubicBezTo>
                    <a:pt x="5735" y="7435"/>
                    <a:pt x="7436" y="5797"/>
                    <a:pt x="7436" y="3686"/>
                  </a:cubicBezTo>
                  <a:cubicBezTo>
                    <a:pt x="7436" y="3466"/>
                    <a:pt x="7247" y="3308"/>
                    <a:pt x="7058" y="3308"/>
                  </a:cubicBezTo>
                  <a:lnTo>
                    <a:pt x="4096" y="3308"/>
                  </a:lnTo>
                  <a:lnTo>
                    <a:pt x="4096" y="378"/>
                  </a:lnTo>
                  <a:cubicBezTo>
                    <a:pt x="4096" y="158"/>
                    <a:pt x="3907" y="0"/>
                    <a:pt x="3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0856;p150">
              <a:extLst>
                <a:ext uri="{FF2B5EF4-FFF2-40B4-BE49-F238E27FC236}">
                  <a16:creationId xmlns:a16="http://schemas.microsoft.com/office/drawing/2014/main" id="{5A561064-4BB1-49F3-92EB-E66481C5629D}"/>
                </a:ext>
              </a:extLst>
            </p:cNvPr>
            <p:cNvSpPr/>
            <p:nvPr/>
          </p:nvSpPr>
          <p:spPr>
            <a:xfrm>
              <a:off x="-65039375" y="4094450"/>
              <a:ext cx="104775" cy="19700"/>
            </a:xfrm>
            <a:custGeom>
              <a:avLst/>
              <a:gdLst/>
              <a:ahLst/>
              <a:cxnLst/>
              <a:rect l="l" t="t" r="r" b="b"/>
              <a:pathLst>
                <a:path w="4191" h="788" extrusionOk="0">
                  <a:moveTo>
                    <a:pt x="473" y="0"/>
                  </a:moveTo>
                  <a:cubicBezTo>
                    <a:pt x="252" y="0"/>
                    <a:pt x="32" y="221"/>
                    <a:pt x="32" y="410"/>
                  </a:cubicBezTo>
                  <a:cubicBezTo>
                    <a:pt x="0" y="599"/>
                    <a:pt x="158" y="756"/>
                    <a:pt x="347" y="788"/>
                  </a:cubicBezTo>
                  <a:lnTo>
                    <a:pt x="3813" y="788"/>
                  </a:lnTo>
                  <a:cubicBezTo>
                    <a:pt x="4033" y="756"/>
                    <a:pt x="4191" y="599"/>
                    <a:pt x="4191" y="410"/>
                  </a:cubicBezTo>
                  <a:cubicBezTo>
                    <a:pt x="4191" y="158"/>
                    <a:pt x="3970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0857;p150">
              <a:extLst>
                <a:ext uri="{FF2B5EF4-FFF2-40B4-BE49-F238E27FC236}">
                  <a16:creationId xmlns:a16="http://schemas.microsoft.com/office/drawing/2014/main" id="{6B63689B-CD09-46EE-9195-2D4302361E90}"/>
                </a:ext>
              </a:extLst>
            </p:cNvPr>
            <p:cNvSpPr/>
            <p:nvPr/>
          </p:nvSpPr>
          <p:spPr>
            <a:xfrm>
              <a:off x="-65144125" y="4121025"/>
              <a:ext cx="311900" cy="290850"/>
            </a:xfrm>
            <a:custGeom>
              <a:avLst/>
              <a:gdLst/>
              <a:ahLst/>
              <a:cxnLst/>
              <a:rect l="l" t="t" r="r" b="b"/>
              <a:pathLst>
                <a:path w="12476" h="11634" extrusionOk="0">
                  <a:moveTo>
                    <a:pt x="6321" y="1678"/>
                  </a:moveTo>
                  <a:cubicBezTo>
                    <a:pt x="7437" y="1678"/>
                    <a:pt x="8570" y="2088"/>
                    <a:pt x="9483" y="3001"/>
                  </a:cubicBezTo>
                  <a:cubicBezTo>
                    <a:pt x="10334" y="3884"/>
                    <a:pt x="10806" y="5018"/>
                    <a:pt x="10806" y="6246"/>
                  </a:cubicBezTo>
                  <a:cubicBezTo>
                    <a:pt x="10806" y="8767"/>
                    <a:pt x="8759" y="10815"/>
                    <a:pt x="6238" y="10815"/>
                  </a:cubicBezTo>
                  <a:cubicBezTo>
                    <a:pt x="3718" y="10815"/>
                    <a:pt x="1702" y="8767"/>
                    <a:pt x="1702" y="6246"/>
                  </a:cubicBezTo>
                  <a:cubicBezTo>
                    <a:pt x="1702" y="3492"/>
                    <a:pt x="3974" y="1678"/>
                    <a:pt x="6321" y="1678"/>
                  </a:cubicBezTo>
                  <a:close/>
                  <a:moveTo>
                    <a:pt x="1367" y="1"/>
                  </a:moveTo>
                  <a:cubicBezTo>
                    <a:pt x="1048" y="1"/>
                    <a:pt x="725" y="119"/>
                    <a:pt x="473" y="355"/>
                  </a:cubicBezTo>
                  <a:cubicBezTo>
                    <a:pt x="0" y="828"/>
                    <a:pt x="0" y="1615"/>
                    <a:pt x="473" y="2119"/>
                  </a:cubicBezTo>
                  <a:cubicBezTo>
                    <a:pt x="696" y="2363"/>
                    <a:pt x="997" y="2488"/>
                    <a:pt x="1327" y="2488"/>
                  </a:cubicBezTo>
                  <a:cubicBezTo>
                    <a:pt x="1509" y="2488"/>
                    <a:pt x="1700" y="2450"/>
                    <a:pt x="1891" y="2371"/>
                  </a:cubicBezTo>
                  <a:lnTo>
                    <a:pt x="2237" y="2718"/>
                  </a:lnTo>
                  <a:cubicBezTo>
                    <a:pt x="1386" y="3695"/>
                    <a:pt x="914" y="4923"/>
                    <a:pt x="914" y="6215"/>
                  </a:cubicBezTo>
                  <a:cubicBezTo>
                    <a:pt x="914" y="9176"/>
                    <a:pt x="3340" y="11634"/>
                    <a:pt x="6301" y="11634"/>
                  </a:cubicBezTo>
                  <a:cubicBezTo>
                    <a:pt x="9231" y="11634"/>
                    <a:pt x="11689" y="9208"/>
                    <a:pt x="11689" y="6215"/>
                  </a:cubicBezTo>
                  <a:cubicBezTo>
                    <a:pt x="11689" y="4923"/>
                    <a:pt x="11216" y="3695"/>
                    <a:pt x="10365" y="2718"/>
                  </a:cubicBezTo>
                  <a:lnTo>
                    <a:pt x="10743" y="2371"/>
                  </a:lnTo>
                  <a:cubicBezTo>
                    <a:pt x="10901" y="2466"/>
                    <a:pt x="11059" y="2497"/>
                    <a:pt x="11248" y="2497"/>
                  </a:cubicBezTo>
                  <a:cubicBezTo>
                    <a:pt x="11909" y="2497"/>
                    <a:pt x="12476" y="1930"/>
                    <a:pt x="12476" y="1269"/>
                  </a:cubicBezTo>
                  <a:cubicBezTo>
                    <a:pt x="12476" y="607"/>
                    <a:pt x="11909" y="8"/>
                    <a:pt x="11248" y="8"/>
                  </a:cubicBezTo>
                  <a:cubicBezTo>
                    <a:pt x="10586" y="8"/>
                    <a:pt x="10019" y="544"/>
                    <a:pt x="10019" y="1269"/>
                  </a:cubicBezTo>
                  <a:cubicBezTo>
                    <a:pt x="10019" y="1458"/>
                    <a:pt x="10050" y="1615"/>
                    <a:pt x="10145" y="1773"/>
                  </a:cubicBezTo>
                  <a:lnTo>
                    <a:pt x="9798" y="2119"/>
                  </a:lnTo>
                  <a:cubicBezTo>
                    <a:pt x="9137" y="1584"/>
                    <a:pt x="8381" y="1206"/>
                    <a:pt x="7561" y="985"/>
                  </a:cubicBezTo>
                  <a:lnTo>
                    <a:pt x="7561" y="544"/>
                  </a:lnTo>
                  <a:lnTo>
                    <a:pt x="5073" y="544"/>
                  </a:lnTo>
                  <a:lnTo>
                    <a:pt x="5073" y="985"/>
                  </a:lnTo>
                  <a:cubicBezTo>
                    <a:pt x="4222" y="1206"/>
                    <a:pt x="3434" y="1584"/>
                    <a:pt x="2836" y="2119"/>
                  </a:cubicBezTo>
                  <a:lnTo>
                    <a:pt x="2458" y="1773"/>
                  </a:lnTo>
                  <a:cubicBezTo>
                    <a:pt x="2710" y="1269"/>
                    <a:pt x="2584" y="733"/>
                    <a:pt x="2237" y="355"/>
                  </a:cubicBezTo>
                  <a:cubicBezTo>
                    <a:pt x="2001" y="119"/>
                    <a:pt x="1686" y="1"/>
                    <a:pt x="1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" name="Google Shape;10858;p150">
            <a:extLst>
              <a:ext uri="{FF2B5EF4-FFF2-40B4-BE49-F238E27FC236}">
                <a16:creationId xmlns:a16="http://schemas.microsoft.com/office/drawing/2014/main" id="{4B6CF155-4B6A-47F9-9ECD-554F91A6D9E0}"/>
              </a:ext>
            </a:extLst>
          </p:cNvPr>
          <p:cNvSpPr/>
          <p:nvPr/>
        </p:nvSpPr>
        <p:spPr>
          <a:xfrm>
            <a:off x="4084214" y="1895329"/>
            <a:ext cx="492111" cy="492149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0859;p150">
            <a:extLst>
              <a:ext uri="{FF2B5EF4-FFF2-40B4-BE49-F238E27FC236}">
                <a16:creationId xmlns:a16="http://schemas.microsoft.com/office/drawing/2014/main" id="{EF584B97-B821-4A67-9934-924931149BA2}"/>
              </a:ext>
            </a:extLst>
          </p:cNvPr>
          <p:cNvGrpSpPr/>
          <p:nvPr/>
        </p:nvGrpSpPr>
        <p:grpSpPr>
          <a:xfrm>
            <a:off x="4083335" y="2486732"/>
            <a:ext cx="494193" cy="490723"/>
            <a:chOff x="-63250675" y="3744075"/>
            <a:chExt cx="320350" cy="318100"/>
          </a:xfrm>
          <a:solidFill>
            <a:srgbClr val="640000"/>
          </a:solidFill>
        </p:grpSpPr>
        <p:sp>
          <p:nvSpPr>
            <p:cNvPr id="19" name="Google Shape;10860;p150">
              <a:extLst>
                <a:ext uri="{FF2B5EF4-FFF2-40B4-BE49-F238E27FC236}">
                  <a16:creationId xmlns:a16="http://schemas.microsoft.com/office/drawing/2014/main" id="{4B169A73-9079-43B7-BD99-F8764626A467}"/>
                </a:ext>
              </a:extLst>
            </p:cNvPr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0861;p150">
              <a:extLst>
                <a:ext uri="{FF2B5EF4-FFF2-40B4-BE49-F238E27FC236}">
                  <a16:creationId xmlns:a16="http://schemas.microsoft.com/office/drawing/2014/main" id="{61E6612A-0722-4C35-A80E-F3CF5CAA6C33}"/>
                </a:ext>
              </a:extLst>
            </p:cNvPr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0862;p150">
              <a:extLst>
                <a:ext uri="{FF2B5EF4-FFF2-40B4-BE49-F238E27FC236}">
                  <a16:creationId xmlns:a16="http://schemas.microsoft.com/office/drawing/2014/main" id="{E271D42C-0248-416B-A1E8-9A933050953F}"/>
                </a:ext>
              </a:extLst>
            </p:cNvPr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10863;p150">
            <a:extLst>
              <a:ext uri="{FF2B5EF4-FFF2-40B4-BE49-F238E27FC236}">
                <a16:creationId xmlns:a16="http://schemas.microsoft.com/office/drawing/2014/main" id="{0F210BEF-E99B-42A5-8221-EEEF724F4E0F}"/>
              </a:ext>
            </a:extLst>
          </p:cNvPr>
          <p:cNvGrpSpPr/>
          <p:nvPr/>
        </p:nvGrpSpPr>
        <p:grpSpPr>
          <a:xfrm>
            <a:off x="4085591" y="3059139"/>
            <a:ext cx="489681" cy="489681"/>
            <a:chOff x="-63250675" y="4110200"/>
            <a:chExt cx="317425" cy="317425"/>
          </a:xfrm>
          <a:solidFill>
            <a:srgbClr val="640000"/>
          </a:solidFill>
        </p:grpSpPr>
        <p:sp>
          <p:nvSpPr>
            <p:cNvPr id="23" name="Google Shape;10864;p150">
              <a:extLst>
                <a:ext uri="{FF2B5EF4-FFF2-40B4-BE49-F238E27FC236}">
                  <a16:creationId xmlns:a16="http://schemas.microsoft.com/office/drawing/2014/main" id="{6D05F742-AFEF-449A-9265-F391E27D0340}"/>
                </a:ext>
              </a:extLst>
            </p:cNvPr>
            <p:cNvSpPr/>
            <p:nvPr/>
          </p:nvSpPr>
          <p:spPr>
            <a:xfrm>
              <a:off x="-6300730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772" y="0"/>
                  </a:moveTo>
                  <a:cubicBezTo>
                    <a:pt x="662" y="0"/>
                    <a:pt x="552" y="39"/>
                    <a:pt x="473" y="118"/>
                  </a:cubicBezTo>
                  <a:lnTo>
                    <a:pt x="0" y="591"/>
                  </a:lnTo>
                  <a:cubicBezTo>
                    <a:pt x="252" y="780"/>
                    <a:pt x="441" y="1000"/>
                    <a:pt x="599" y="1189"/>
                  </a:cubicBezTo>
                  <a:lnTo>
                    <a:pt x="1071" y="717"/>
                  </a:lnTo>
                  <a:cubicBezTo>
                    <a:pt x="1229" y="559"/>
                    <a:pt x="1229" y="276"/>
                    <a:pt x="1071" y="118"/>
                  </a:cubicBezTo>
                  <a:cubicBezTo>
                    <a:pt x="993" y="39"/>
                    <a:pt x="882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0865;p150">
              <a:extLst>
                <a:ext uri="{FF2B5EF4-FFF2-40B4-BE49-F238E27FC236}">
                  <a16:creationId xmlns:a16="http://schemas.microsoft.com/office/drawing/2014/main" id="{C29479A4-A661-4530-94B4-179B93046F35}"/>
                </a:ext>
              </a:extLst>
            </p:cNvPr>
            <p:cNvSpPr/>
            <p:nvPr/>
          </p:nvSpPr>
          <p:spPr>
            <a:xfrm>
              <a:off x="-63203425" y="4159025"/>
              <a:ext cx="222925" cy="222150"/>
            </a:xfrm>
            <a:custGeom>
              <a:avLst/>
              <a:gdLst/>
              <a:ahLst/>
              <a:cxnLst/>
              <a:rect l="l" t="t" r="r" b="b"/>
              <a:pathLst>
                <a:path w="8917" h="8886" extrusionOk="0">
                  <a:moveTo>
                    <a:pt x="4033" y="1418"/>
                  </a:moveTo>
                  <a:lnTo>
                    <a:pt x="4033" y="3088"/>
                  </a:lnTo>
                  <a:cubicBezTo>
                    <a:pt x="3939" y="3151"/>
                    <a:pt x="3876" y="3151"/>
                    <a:pt x="3781" y="3183"/>
                  </a:cubicBezTo>
                  <a:lnTo>
                    <a:pt x="2615" y="1985"/>
                  </a:lnTo>
                  <a:cubicBezTo>
                    <a:pt x="2993" y="1670"/>
                    <a:pt x="3529" y="1481"/>
                    <a:pt x="4033" y="1418"/>
                  </a:cubicBezTo>
                  <a:close/>
                  <a:moveTo>
                    <a:pt x="4852" y="1418"/>
                  </a:moveTo>
                  <a:cubicBezTo>
                    <a:pt x="5356" y="1481"/>
                    <a:pt x="5892" y="1670"/>
                    <a:pt x="6270" y="1985"/>
                  </a:cubicBezTo>
                  <a:lnTo>
                    <a:pt x="5104" y="3183"/>
                  </a:lnTo>
                  <a:cubicBezTo>
                    <a:pt x="5010" y="3151"/>
                    <a:pt x="4947" y="3088"/>
                    <a:pt x="4852" y="3088"/>
                  </a:cubicBezTo>
                  <a:lnTo>
                    <a:pt x="4852" y="1418"/>
                  </a:lnTo>
                  <a:close/>
                  <a:moveTo>
                    <a:pt x="2017" y="2553"/>
                  </a:moveTo>
                  <a:lnTo>
                    <a:pt x="3214" y="3718"/>
                  </a:lnTo>
                  <a:cubicBezTo>
                    <a:pt x="3151" y="3813"/>
                    <a:pt x="3119" y="3876"/>
                    <a:pt x="3119" y="3970"/>
                  </a:cubicBezTo>
                  <a:lnTo>
                    <a:pt x="1418" y="3970"/>
                  </a:lnTo>
                  <a:cubicBezTo>
                    <a:pt x="1513" y="3466"/>
                    <a:pt x="1733" y="2994"/>
                    <a:pt x="2017" y="2553"/>
                  </a:cubicBezTo>
                  <a:close/>
                  <a:moveTo>
                    <a:pt x="6869" y="2553"/>
                  </a:moveTo>
                  <a:cubicBezTo>
                    <a:pt x="7184" y="2994"/>
                    <a:pt x="7373" y="3466"/>
                    <a:pt x="7467" y="3970"/>
                  </a:cubicBezTo>
                  <a:lnTo>
                    <a:pt x="5766" y="3970"/>
                  </a:lnTo>
                  <a:cubicBezTo>
                    <a:pt x="5734" y="3876"/>
                    <a:pt x="5734" y="3813"/>
                    <a:pt x="5671" y="3718"/>
                  </a:cubicBezTo>
                  <a:lnTo>
                    <a:pt x="6869" y="2553"/>
                  </a:lnTo>
                  <a:close/>
                  <a:moveTo>
                    <a:pt x="3119" y="4789"/>
                  </a:moveTo>
                  <a:cubicBezTo>
                    <a:pt x="3182" y="4884"/>
                    <a:pt x="3182" y="4947"/>
                    <a:pt x="3214" y="5041"/>
                  </a:cubicBezTo>
                  <a:lnTo>
                    <a:pt x="2017" y="6207"/>
                  </a:lnTo>
                  <a:cubicBezTo>
                    <a:pt x="1733" y="5829"/>
                    <a:pt x="1513" y="5357"/>
                    <a:pt x="1418" y="4789"/>
                  </a:cubicBezTo>
                  <a:close/>
                  <a:moveTo>
                    <a:pt x="7467" y="4789"/>
                  </a:moveTo>
                  <a:cubicBezTo>
                    <a:pt x="7373" y="5357"/>
                    <a:pt x="7184" y="5829"/>
                    <a:pt x="6869" y="6207"/>
                  </a:cubicBezTo>
                  <a:lnTo>
                    <a:pt x="5671" y="5041"/>
                  </a:lnTo>
                  <a:cubicBezTo>
                    <a:pt x="5734" y="4947"/>
                    <a:pt x="5766" y="4884"/>
                    <a:pt x="5766" y="4789"/>
                  </a:cubicBezTo>
                  <a:close/>
                  <a:moveTo>
                    <a:pt x="3781" y="5609"/>
                  </a:moveTo>
                  <a:cubicBezTo>
                    <a:pt x="3876" y="5672"/>
                    <a:pt x="3939" y="5703"/>
                    <a:pt x="4033" y="5703"/>
                  </a:cubicBezTo>
                  <a:lnTo>
                    <a:pt x="4033" y="7404"/>
                  </a:lnTo>
                  <a:cubicBezTo>
                    <a:pt x="3529" y="7310"/>
                    <a:pt x="2993" y="7121"/>
                    <a:pt x="2615" y="6806"/>
                  </a:cubicBezTo>
                  <a:lnTo>
                    <a:pt x="3781" y="5609"/>
                  </a:lnTo>
                  <a:close/>
                  <a:moveTo>
                    <a:pt x="5104" y="5609"/>
                  </a:moveTo>
                  <a:lnTo>
                    <a:pt x="6270" y="6806"/>
                  </a:lnTo>
                  <a:cubicBezTo>
                    <a:pt x="5892" y="7121"/>
                    <a:pt x="5419" y="7310"/>
                    <a:pt x="4852" y="7404"/>
                  </a:cubicBezTo>
                  <a:lnTo>
                    <a:pt x="4852" y="5703"/>
                  </a:lnTo>
                  <a:cubicBezTo>
                    <a:pt x="4947" y="5672"/>
                    <a:pt x="5010" y="5672"/>
                    <a:pt x="5104" y="5609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1985"/>
                    <a:pt x="0" y="4443"/>
                  </a:cubicBezTo>
                  <a:cubicBezTo>
                    <a:pt x="0" y="6869"/>
                    <a:pt x="2017" y="8885"/>
                    <a:pt x="4474" y="8885"/>
                  </a:cubicBezTo>
                  <a:cubicBezTo>
                    <a:pt x="6900" y="8885"/>
                    <a:pt x="8916" y="6869"/>
                    <a:pt x="8916" y="4443"/>
                  </a:cubicBezTo>
                  <a:cubicBezTo>
                    <a:pt x="8916" y="1954"/>
                    <a:pt x="6900" y="1"/>
                    <a:pt x="4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0866;p150">
              <a:extLst>
                <a:ext uri="{FF2B5EF4-FFF2-40B4-BE49-F238E27FC236}">
                  <a16:creationId xmlns:a16="http://schemas.microsoft.com/office/drawing/2014/main" id="{55D16166-A91C-4BBB-A150-5E9E1CA1BCE3}"/>
                </a:ext>
              </a:extLst>
            </p:cNvPr>
            <p:cNvSpPr/>
            <p:nvPr/>
          </p:nvSpPr>
          <p:spPr>
            <a:xfrm>
              <a:off x="-63102600" y="4401625"/>
              <a:ext cx="20500" cy="26000"/>
            </a:xfrm>
            <a:custGeom>
              <a:avLst/>
              <a:gdLst/>
              <a:ahLst/>
              <a:cxnLst/>
              <a:rect l="l" t="t" r="r" b="b"/>
              <a:pathLst>
                <a:path w="820" h="1040" extrusionOk="0">
                  <a:moveTo>
                    <a:pt x="0" y="0"/>
                  </a:moveTo>
                  <a:lnTo>
                    <a:pt x="0" y="630"/>
                  </a:lnTo>
                  <a:cubicBezTo>
                    <a:pt x="0" y="882"/>
                    <a:pt x="189" y="1040"/>
                    <a:pt x="441" y="1040"/>
                  </a:cubicBezTo>
                  <a:cubicBezTo>
                    <a:pt x="662" y="1040"/>
                    <a:pt x="819" y="851"/>
                    <a:pt x="819" y="630"/>
                  </a:cubicBezTo>
                  <a:lnTo>
                    <a:pt x="8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0867;p150">
              <a:extLst>
                <a:ext uri="{FF2B5EF4-FFF2-40B4-BE49-F238E27FC236}">
                  <a16:creationId xmlns:a16="http://schemas.microsoft.com/office/drawing/2014/main" id="{79341F17-9E44-42B1-8C44-3807722CA191}"/>
                </a:ext>
              </a:extLst>
            </p:cNvPr>
            <p:cNvSpPr/>
            <p:nvPr/>
          </p:nvSpPr>
          <p:spPr>
            <a:xfrm>
              <a:off x="-63006525" y="4354350"/>
              <a:ext cx="29950" cy="29975"/>
            </a:xfrm>
            <a:custGeom>
              <a:avLst/>
              <a:gdLst/>
              <a:ahLst/>
              <a:cxnLst/>
              <a:rect l="l" t="t" r="r" b="b"/>
              <a:pathLst>
                <a:path w="1198" h="1199" extrusionOk="0">
                  <a:moveTo>
                    <a:pt x="599" y="1"/>
                  </a:moveTo>
                  <a:cubicBezTo>
                    <a:pt x="410" y="221"/>
                    <a:pt x="253" y="410"/>
                    <a:pt x="1" y="599"/>
                  </a:cubicBezTo>
                  <a:lnTo>
                    <a:pt x="473" y="1072"/>
                  </a:lnTo>
                  <a:cubicBezTo>
                    <a:pt x="568" y="1167"/>
                    <a:pt x="694" y="1198"/>
                    <a:pt x="757" y="1198"/>
                  </a:cubicBezTo>
                  <a:cubicBezTo>
                    <a:pt x="851" y="1198"/>
                    <a:pt x="946" y="1167"/>
                    <a:pt x="1040" y="1072"/>
                  </a:cubicBezTo>
                  <a:cubicBezTo>
                    <a:pt x="1198" y="915"/>
                    <a:pt x="1198" y="631"/>
                    <a:pt x="1040" y="473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0868;p150">
              <a:extLst>
                <a:ext uri="{FF2B5EF4-FFF2-40B4-BE49-F238E27FC236}">
                  <a16:creationId xmlns:a16="http://schemas.microsoft.com/office/drawing/2014/main" id="{6DDB7B60-24F2-4942-AE2B-2BE3A997F8B2}"/>
                </a:ext>
              </a:extLst>
            </p:cNvPr>
            <p:cNvSpPr/>
            <p:nvPr/>
          </p:nvSpPr>
          <p:spPr>
            <a:xfrm>
              <a:off x="-62960825" y="4258275"/>
              <a:ext cx="27575" cy="20500"/>
            </a:xfrm>
            <a:custGeom>
              <a:avLst/>
              <a:gdLst/>
              <a:ahLst/>
              <a:cxnLst/>
              <a:rect l="l" t="t" r="r" b="b"/>
              <a:pathLst>
                <a:path w="1103" h="820" extrusionOk="0">
                  <a:moveTo>
                    <a:pt x="0" y="0"/>
                  </a:moveTo>
                  <a:lnTo>
                    <a:pt x="0" y="441"/>
                  </a:lnTo>
                  <a:lnTo>
                    <a:pt x="0" y="819"/>
                  </a:lnTo>
                  <a:lnTo>
                    <a:pt x="662" y="819"/>
                  </a:lnTo>
                  <a:cubicBezTo>
                    <a:pt x="914" y="819"/>
                    <a:pt x="1071" y="630"/>
                    <a:pt x="1071" y="378"/>
                  </a:cubicBezTo>
                  <a:cubicBezTo>
                    <a:pt x="1103" y="189"/>
                    <a:pt x="914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0869;p150">
              <a:extLst>
                <a:ext uri="{FF2B5EF4-FFF2-40B4-BE49-F238E27FC236}">
                  <a16:creationId xmlns:a16="http://schemas.microsoft.com/office/drawing/2014/main" id="{ADCC5626-9D56-46A5-9252-D8AAE18F319A}"/>
                </a:ext>
              </a:extLst>
            </p:cNvPr>
            <p:cNvSpPr/>
            <p:nvPr/>
          </p:nvSpPr>
          <p:spPr>
            <a:xfrm>
              <a:off x="-63250675" y="4259050"/>
              <a:ext cx="26800" cy="20500"/>
            </a:xfrm>
            <a:custGeom>
              <a:avLst/>
              <a:gdLst/>
              <a:ahLst/>
              <a:cxnLst/>
              <a:rect l="l" t="t" r="r" b="b"/>
              <a:pathLst>
                <a:path w="1072" h="820" extrusionOk="0">
                  <a:moveTo>
                    <a:pt x="410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31"/>
                    <a:pt x="221" y="820"/>
                    <a:pt x="410" y="820"/>
                  </a:cubicBezTo>
                  <a:lnTo>
                    <a:pt x="1071" y="820"/>
                  </a:lnTo>
                  <a:lnTo>
                    <a:pt x="1071" y="442"/>
                  </a:lnTo>
                  <a:lnTo>
                    <a:pt x="10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0870;p150">
              <a:extLst>
                <a:ext uri="{FF2B5EF4-FFF2-40B4-BE49-F238E27FC236}">
                  <a16:creationId xmlns:a16="http://schemas.microsoft.com/office/drawing/2014/main" id="{9366E4DC-549C-47AE-9490-BEF30FE61320}"/>
                </a:ext>
              </a:extLst>
            </p:cNvPr>
            <p:cNvSpPr/>
            <p:nvPr/>
          </p:nvSpPr>
          <p:spPr>
            <a:xfrm>
              <a:off x="-63208950" y="4354350"/>
              <a:ext cx="29175" cy="29975"/>
            </a:xfrm>
            <a:custGeom>
              <a:avLst/>
              <a:gdLst/>
              <a:ahLst/>
              <a:cxnLst/>
              <a:rect l="l" t="t" r="r" b="b"/>
              <a:pathLst>
                <a:path w="1167" h="1199" extrusionOk="0">
                  <a:moveTo>
                    <a:pt x="631" y="1"/>
                  </a:moveTo>
                  <a:lnTo>
                    <a:pt x="158" y="473"/>
                  </a:lnTo>
                  <a:cubicBezTo>
                    <a:pt x="1" y="631"/>
                    <a:pt x="1" y="915"/>
                    <a:pt x="158" y="1072"/>
                  </a:cubicBezTo>
                  <a:cubicBezTo>
                    <a:pt x="221" y="1167"/>
                    <a:pt x="348" y="1198"/>
                    <a:pt x="442" y="1198"/>
                  </a:cubicBezTo>
                  <a:cubicBezTo>
                    <a:pt x="505" y="1198"/>
                    <a:pt x="631" y="1167"/>
                    <a:pt x="694" y="1072"/>
                  </a:cubicBezTo>
                  <a:lnTo>
                    <a:pt x="1167" y="599"/>
                  </a:lnTo>
                  <a:cubicBezTo>
                    <a:pt x="1009" y="442"/>
                    <a:pt x="820" y="25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10871;p150">
              <a:extLst>
                <a:ext uri="{FF2B5EF4-FFF2-40B4-BE49-F238E27FC236}">
                  <a16:creationId xmlns:a16="http://schemas.microsoft.com/office/drawing/2014/main" id="{8461A720-0155-4D1B-8D4B-FA99682AC56D}"/>
                </a:ext>
              </a:extLst>
            </p:cNvPr>
            <p:cNvSpPr/>
            <p:nvPr/>
          </p:nvSpPr>
          <p:spPr>
            <a:xfrm>
              <a:off x="-6320815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457" y="0"/>
                  </a:moveTo>
                  <a:cubicBezTo>
                    <a:pt x="347" y="0"/>
                    <a:pt x="237" y="39"/>
                    <a:pt x="158" y="118"/>
                  </a:cubicBezTo>
                  <a:cubicBezTo>
                    <a:pt x="0" y="276"/>
                    <a:pt x="0" y="559"/>
                    <a:pt x="158" y="717"/>
                  </a:cubicBezTo>
                  <a:lnTo>
                    <a:pt x="631" y="1189"/>
                  </a:lnTo>
                  <a:lnTo>
                    <a:pt x="1229" y="591"/>
                  </a:lnTo>
                  <a:lnTo>
                    <a:pt x="757" y="118"/>
                  </a:lnTo>
                  <a:cubicBezTo>
                    <a:pt x="678" y="39"/>
                    <a:pt x="568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0872;p150">
              <a:extLst>
                <a:ext uri="{FF2B5EF4-FFF2-40B4-BE49-F238E27FC236}">
                  <a16:creationId xmlns:a16="http://schemas.microsoft.com/office/drawing/2014/main" id="{124B726B-2823-49C9-81E1-1CC2A1CDD067}"/>
                </a:ext>
              </a:extLst>
            </p:cNvPr>
            <p:cNvSpPr/>
            <p:nvPr/>
          </p:nvSpPr>
          <p:spPr>
            <a:xfrm>
              <a:off x="-63102600" y="4110200"/>
              <a:ext cx="20500" cy="27600"/>
            </a:xfrm>
            <a:custGeom>
              <a:avLst/>
              <a:gdLst/>
              <a:ahLst/>
              <a:cxnLst/>
              <a:rect l="l" t="t" r="r" b="b"/>
              <a:pathLst>
                <a:path w="820" h="1104" extrusionOk="0">
                  <a:moveTo>
                    <a:pt x="441" y="0"/>
                  </a:moveTo>
                  <a:cubicBezTo>
                    <a:pt x="221" y="0"/>
                    <a:pt x="0" y="221"/>
                    <a:pt x="0" y="410"/>
                  </a:cubicBezTo>
                  <a:lnTo>
                    <a:pt x="0" y="1103"/>
                  </a:lnTo>
                  <a:lnTo>
                    <a:pt x="819" y="1103"/>
                  </a:lnTo>
                  <a:lnTo>
                    <a:pt x="819" y="410"/>
                  </a:lnTo>
                  <a:cubicBezTo>
                    <a:pt x="819" y="158"/>
                    <a:pt x="630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" name="Google Shape;10873;p150">
            <a:extLst>
              <a:ext uri="{FF2B5EF4-FFF2-40B4-BE49-F238E27FC236}">
                <a16:creationId xmlns:a16="http://schemas.microsoft.com/office/drawing/2014/main" id="{11C888C5-4473-418E-8F8A-3EC05D17495C}"/>
              </a:ext>
            </a:extLst>
          </p:cNvPr>
          <p:cNvGrpSpPr/>
          <p:nvPr/>
        </p:nvGrpSpPr>
        <p:grpSpPr>
          <a:xfrm>
            <a:off x="2324320" y="3721932"/>
            <a:ext cx="478767" cy="478459"/>
            <a:chOff x="-61351725" y="3372400"/>
            <a:chExt cx="310350" cy="310150"/>
          </a:xfrm>
          <a:solidFill>
            <a:srgbClr val="640000"/>
          </a:solidFill>
        </p:grpSpPr>
        <p:sp>
          <p:nvSpPr>
            <p:cNvPr id="33" name="Google Shape;10874;p150">
              <a:extLst>
                <a:ext uri="{FF2B5EF4-FFF2-40B4-BE49-F238E27FC236}">
                  <a16:creationId xmlns:a16="http://schemas.microsoft.com/office/drawing/2014/main" id="{D37B8AEE-4F88-44C5-BE30-07795E03CEFB}"/>
                </a:ext>
              </a:extLst>
            </p:cNvPr>
            <p:cNvSpPr/>
            <p:nvPr/>
          </p:nvSpPr>
          <p:spPr>
            <a:xfrm>
              <a:off x="-61165050" y="35588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0875;p150">
              <a:extLst>
                <a:ext uri="{FF2B5EF4-FFF2-40B4-BE49-F238E27FC236}">
                  <a16:creationId xmlns:a16="http://schemas.microsoft.com/office/drawing/2014/main" id="{5F4CCF23-51FF-4453-A4EB-C3EA2FE85A45}"/>
                </a:ext>
              </a:extLst>
            </p:cNvPr>
            <p:cNvSpPr/>
            <p:nvPr/>
          </p:nvSpPr>
          <p:spPr>
            <a:xfrm>
              <a:off x="-61247750" y="34761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0876;p150">
              <a:extLst>
                <a:ext uri="{FF2B5EF4-FFF2-40B4-BE49-F238E27FC236}">
                  <a16:creationId xmlns:a16="http://schemas.microsoft.com/office/drawing/2014/main" id="{8CDA59A5-ED36-488C-AFF8-A7DC3852D049}"/>
                </a:ext>
              </a:extLst>
            </p:cNvPr>
            <p:cNvSpPr/>
            <p:nvPr/>
          </p:nvSpPr>
          <p:spPr>
            <a:xfrm>
              <a:off x="-61351725" y="3372400"/>
              <a:ext cx="310350" cy="310150"/>
            </a:xfrm>
            <a:custGeom>
              <a:avLst/>
              <a:gdLst/>
              <a:ahLst/>
              <a:cxnLst/>
              <a:rect l="l" t="t" r="r" b="b"/>
              <a:pathLst>
                <a:path w="12414" h="12406" extrusionOk="0">
                  <a:moveTo>
                    <a:pt x="4506" y="3332"/>
                  </a:moveTo>
                  <a:cubicBezTo>
                    <a:pt x="5167" y="3332"/>
                    <a:pt x="5735" y="3867"/>
                    <a:pt x="5735" y="4561"/>
                  </a:cubicBezTo>
                  <a:cubicBezTo>
                    <a:pt x="5735" y="5222"/>
                    <a:pt x="5199" y="5821"/>
                    <a:pt x="4506" y="5821"/>
                  </a:cubicBezTo>
                  <a:cubicBezTo>
                    <a:pt x="3844" y="5821"/>
                    <a:pt x="3277" y="5254"/>
                    <a:pt x="3277" y="4561"/>
                  </a:cubicBezTo>
                  <a:cubicBezTo>
                    <a:pt x="3277" y="3899"/>
                    <a:pt x="3844" y="3332"/>
                    <a:pt x="4506" y="3332"/>
                  </a:cubicBezTo>
                  <a:close/>
                  <a:moveTo>
                    <a:pt x="7830" y="4159"/>
                  </a:moveTo>
                  <a:cubicBezTo>
                    <a:pt x="7940" y="4159"/>
                    <a:pt x="8050" y="4198"/>
                    <a:pt x="8129" y="4277"/>
                  </a:cubicBezTo>
                  <a:cubicBezTo>
                    <a:pt x="8286" y="4435"/>
                    <a:pt x="8286" y="4718"/>
                    <a:pt x="8129" y="4876"/>
                  </a:cubicBezTo>
                  <a:lnTo>
                    <a:pt x="4821" y="8184"/>
                  </a:lnTo>
                  <a:cubicBezTo>
                    <a:pt x="4742" y="8262"/>
                    <a:pt x="4632" y="8302"/>
                    <a:pt x="4522" y="8302"/>
                  </a:cubicBezTo>
                  <a:cubicBezTo>
                    <a:pt x="4411" y="8302"/>
                    <a:pt x="4301" y="8262"/>
                    <a:pt x="4222" y="8184"/>
                  </a:cubicBezTo>
                  <a:cubicBezTo>
                    <a:pt x="4065" y="8026"/>
                    <a:pt x="4065" y="7743"/>
                    <a:pt x="4222" y="7585"/>
                  </a:cubicBezTo>
                  <a:lnTo>
                    <a:pt x="7530" y="4277"/>
                  </a:lnTo>
                  <a:cubicBezTo>
                    <a:pt x="7609" y="4198"/>
                    <a:pt x="7719" y="4159"/>
                    <a:pt x="7830" y="4159"/>
                  </a:cubicBezTo>
                  <a:close/>
                  <a:moveTo>
                    <a:pt x="7845" y="6640"/>
                  </a:moveTo>
                  <a:cubicBezTo>
                    <a:pt x="8539" y="6640"/>
                    <a:pt x="9074" y="7175"/>
                    <a:pt x="9074" y="7900"/>
                  </a:cubicBezTo>
                  <a:cubicBezTo>
                    <a:pt x="9074" y="8562"/>
                    <a:pt x="8539" y="9129"/>
                    <a:pt x="7845" y="9129"/>
                  </a:cubicBezTo>
                  <a:cubicBezTo>
                    <a:pt x="7184" y="9129"/>
                    <a:pt x="6648" y="8562"/>
                    <a:pt x="6648" y="7900"/>
                  </a:cubicBezTo>
                  <a:cubicBezTo>
                    <a:pt x="6648" y="7239"/>
                    <a:pt x="7184" y="6640"/>
                    <a:pt x="7845" y="6640"/>
                  </a:cubicBezTo>
                  <a:close/>
                  <a:moveTo>
                    <a:pt x="6223" y="0"/>
                  </a:moveTo>
                  <a:cubicBezTo>
                    <a:pt x="6113" y="0"/>
                    <a:pt x="6002" y="40"/>
                    <a:pt x="5924" y="118"/>
                  </a:cubicBezTo>
                  <a:lnTo>
                    <a:pt x="4348" y="1694"/>
                  </a:lnTo>
                  <a:lnTo>
                    <a:pt x="2111" y="1694"/>
                  </a:lnTo>
                  <a:cubicBezTo>
                    <a:pt x="1859" y="1694"/>
                    <a:pt x="1702" y="1883"/>
                    <a:pt x="1702" y="2072"/>
                  </a:cubicBezTo>
                  <a:lnTo>
                    <a:pt x="1702" y="4309"/>
                  </a:lnTo>
                  <a:lnTo>
                    <a:pt x="127" y="5884"/>
                  </a:lnTo>
                  <a:cubicBezTo>
                    <a:pt x="1" y="6041"/>
                    <a:pt x="1" y="6325"/>
                    <a:pt x="127" y="6482"/>
                  </a:cubicBezTo>
                  <a:lnTo>
                    <a:pt x="1702" y="8058"/>
                  </a:lnTo>
                  <a:lnTo>
                    <a:pt x="1702" y="10294"/>
                  </a:lnTo>
                  <a:cubicBezTo>
                    <a:pt x="1702" y="10547"/>
                    <a:pt x="1922" y="10704"/>
                    <a:pt x="2111" y="10704"/>
                  </a:cubicBezTo>
                  <a:lnTo>
                    <a:pt x="4348" y="10704"/>
                  </a:lnTo>
                  <a:lnTo>
                    <a:pt x="5924" y="12279"/>
                  </a:lnTo>
                  <a:cubicBezTo>
                    <a:pt x="6018" y="12342"/>
                    <a:pt x="6113" y="12405"/>
                    <a:pt x="6207" y="12405"/>
                  </a:cubicBezTo>
                  <a:cubicBezTo>
                    <a:pt x="6333" y="12405"/>
                    <a:pt x="6396" y="12342"/>
                    <a:pt x="6491" y="12279"/>
                  </a:cubicBezTo>
                  <a:lnTo>
                    <a:pt x="8066" y="10704"/>
                  </a:lnTo>
                  <a:lnTo>
                    <a:pt x="10303" y="10704"/>
                  </a:lnTo>
                  <a:cubicBezTo>
                    <a:pt x="10523" y="10704"/>
                    <a:pt x="10744" y="10515"/>
                    <a:pt x="10744" y="10294"/>
                  </a:cubicBezTo>
                  <a:lnTo>
                    <a:pt x="10744" y="8058"/>
                  </a:lnTo>
                  <a:lnTo>
                    <a:pt x="12319" y="6482"/>
                  </a:lnTo>
                  <a:cubicBezTo>
                    <a:pt x="12382" y="6419"/>
                    <a:pt x="12414" y="6293"/>
                    <a:pt x="12414" y="6199"/>
                  </a:cubicBezTo>
                  <a:cubicBezTo>
                    <a:pt x="12414" y="6104"/>
                    <a:pt x="12382" y="6010"/>
                    <a:pt x="12319" y="5947"/>
                  </a:cubicBezTo>
                  <a:lnTo>
                    <a:pt x="10744" y="4372"/>
                  </a:lnTo>
                  <a:lnTo>
                    <a:pt x="10744" y="2103"/>
                  </a:lnTo>
                  <a:cubicBezTo>
                    <a:pt x="10744" y="1851"/>
                    <a:pt x="10523" y="1694"/>
                    <a:pt x="10334" y="1694"/>
                  </a:cubicBezTo>
                  <a:lnTo>
                    <a:pt x="8097" y="1694"/>
                  </a:lnTo>
                  <a:lnTo>
                    <a:pt x="6522" y="118"/>
                  </a:lnTo>
                  <a:cubicBezTo>
                    <a:pt x="6443" y="40"/>
                    <a:pt x="6333" y="0"/>
                    <a:pt x="62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" name="Google Shape;10877;p150">
            <a:extLst>
              <a:ext uri="{FF2B5EF4-FFF2-40B4-BE49-F238E27FC236}">
                <a16:creationId xmlns:a16="http://schemas.microsoft.com/office/drawing/2014/main" id="{83192FA7-C8F1-4BA5-8159-D69A53CA4F7E}"/>
              </a:ext>
            </a:extLst>
          </p:cNvPr>
          <p:cNvGrpSpPr/>
          <p:nvPr/>
        </p:nvGrpSpPr>
        <p:grpSpPr>
          <a:xfrm>
            <a:off x="2319460" y="4339340"/>
            <a:ext cx="488485" cy="444712"/>
            <a:chOff x="-61354875" y="3751050"/>
            <a:chExt cx="316650" cy="288275"/>
          </a:xfrm>
          <a:solidFill>
            <a:srgbClr val="640000"/>
          </a:solidFill>
        </p:grpSpPr>
        <p:sp>
          <p:nvSpPr>
            <p:cNvPr id="37" name="Google Shape;10878;p150">
              <a:extLst>
                <a:ext uri="{FF2B5EF4-FFF2-40B4-BE49-F238E27FC236}">
                  <a16:creationId xmlns:a16="http://schemas.microsoft.com/office/drawing/2014/main" id="{752BD5DF-9971-4DAE-A016-3182B653539B}"/>
                </a:ext>
              </a:extLst>
            </p:cNvPr>
            <p:cNvSpPr/>
            <p:nvPr/>
          </p:nvSpPr>
          <p:spPr>
            <a:xfrm>
              <a:off x="-61200500" y="3875475"/>
              <a:ext cx="41775" cy="41000"/>
            </a:xfrm>
            <a:custGeom>
              <a:avLst/>
              <a:gdLst/>
              <a:ahLst/>
              <a:cxnLst/>
              <a:rect l="l" t="t" r="r" b="b"/>
              <a:pathLst>
                <a:path w="1671" h="1640" extrusionOk="0">
                  <a:moveTo>
                    <a:pt x="820" y="1"/>
                  </a:moveTo>
                  <a:cubicBezTo>
                    <a:pt x="379" y="1"/>
                    <a:pt x="1" y="348"/>
                    <a:pt x="1" y="820"/>
                  </a:cubicBezTo>
                  <a:cubicBezTo>
                    <a:pt x="1" y="1261"/>
                    <a:pt x="379" y="1639"/>
                    <a:pt x="820" y="1639"/>
                  </a:cubicBezTo>
                  <a:cubicBezTo>
                    <a:pt x="1292" y="1639"/>
                    <a:pt x="1670" y="1261"/>
                    <a:pt x="1670" y="820"/>
                  </a:cubicBezTo>
                  <a:cubicBezTo>
                    <a:pt x="1670" y="348"/>
                    <a:pt x="1292" y="1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0879;p150">
              <a:extLst>
                <a:ext uri="{FF2B5EF4-FFF2-40B4-BE49-F238E27FC236}">
                  <a16:creationId xmlns:a16="http://schemas.microsoft.com/office/drawing/2014/main" id="{7ED3EB37-7585-415D-B89B-9CEF13A35A84}"/>
                </a:ext>
              </a:extLst>
            </p:cNvPr>
            <p:cNvSpPr/>
            <p:nvPr/>
          </p:nvSpPr>
          <p:spPr>
            <a:xfrm>
              <a:off x="-61293425" y="3813275"/>
              <a:ext cx="192975" cy="165425"/>
            </a:xfrm>
            <a:custGeom>
              <a:avLst/>
              <a:gdLst/>
              <a:ahLst/>
              <a:cxnLst/>
              <a:rect l="l" t="t" r="r" b="b"/>
              <a:pathLst>
                <a:path w="7719" h="6617" extrusionOk="0">
                  <a:moveTo>
                    <a:pt x="6191" y="1260"/>
                  </a:moveTo>
                  <a:cubicBezTo>
                    <a:pt x="6301" y="1260"/>
                    <a:pt x="6411" y="1292"/>
                    <a:pt x="6490" y="1355"/>
                  </a:cubicBezTo>
                  <a:cubicBezTo>
                    <a:pt x="6648" y="1512"/>
                    <a:pt x="6648" y="1796"/>
                    <a:pt x="6490" y="1953"/>
                  </a:cubicBezTo>
                  <a:lnTo>
                    <a:pt x="5954" y="2457"/>
                  </a:lnTo>
                  <a:cubicBezTo>
                    <a:pt x="6112" y="2709"/>
                    <a:pt x="6207" y="3025"/>
                    <a:pt x="6207" y="3308"/>
                  </a:cubicBezTo>
                  <a:cubicBezTo>
                    <a:pt x="6207" y="3592"/>
                    <a:pt x="6112" y="3907"/>
                    <a:pt x="5954" y="4127"/>
                  </a:cubicBezTo>
                  <a:lnTo>
                    <a:pt x="6490" y="4631"/>
                  </a:lnTo>
                  <a:cubicBezTo>
                    <a:pt x="6648" y="4789"/>
                    <a:pt x="6648" y="5072"/>
                    <a:pt x="6490" y="5230"/>
                  </a:cubicBezTo>
                  <a:cubicBezTo>
                    <a:pt x="6396" y="5324"/>
                    <a:pt x="6270" y="5356"/>
                    <a:pt x="6207" y="5356"/>
                  </a:cubicBezTo>
                  <a:cubicBezTo>
                    <a:pt x="6080" y="5356"/>
                    <a:pt x="6017" y="5324"/>
                    <a:pt x="5923" y="5230"/>
                  </a:cubicBezTo>
                  <a:lnTo>
                    <a:pt x="5419" y="4726"/>
                  </a:lnTo>
                  <a:cubicBezTo>
                    <a:pt x="5167" y="4883"/>
                    <a:pt x="4852" y="4946"/>
                    <a:pt x="4600" y="4946"/>
                  </a:cubicBezTo>
                  <a:cubicBezTo>
                    <a:pt x="4316" y="4946"/>
                    <a:pt x="4001" y="4883"/>
                    <a:pt x="3749" y="4726"/>
                  </a:cubicBezTo>
                  <a:lnTo>
                    <a:pt x="3245" y="5230"/>
                  </a:lnTo>
                  <a:cubicBezTo>
                    <a:pt x="3182" y="5324"/>
                    <a:pt x="3056" y="5356"/>
                    <a:pt x="2961" y="5356"/>
                  </a:cubicBezTo>
                  <a:cubicBezTo>
                    <a:pt x="2835" y="5356"/>
                    <a:pt x="2772" y="5324"/>
                    <a:pt x="2709" y="5230"/>
                  </a:cubicBezTo>
                  <a:cubicBezTo>
                    <a:pt x="2552" y="5072"/>
                    <a:pt x="2552" y="4789"/>
                    <a:pt x="2709" y="4631"/>
                  </a:cubicBezTo>
                  <a:lnTo>
                    <a:pt x="3214" y="4127"/>
                  </a:lnTo>
                  <a:cubicBezTo>
                    <a:pt x="2961" y="3907"/>
                    <a:pt x="2898" y="3623"/>
                    <a:pt x="2898" y="3308"/>
                  </a:cubicBezTo>
                  <a:cubicBezTo>
                    <a:pt x="2898" y="2993"/>
                    <a:pt x="2961" y="2709"/>
                    <a:pt x="3119" y="2457"/>
                  </a:cubicBezTo>
                  <a:lnTo>
                    <a:pt x="2615" y="1953"/>
                  </a:lnTo>
                  <a:cubicBezTo>
                    <a:pt x="2457" y="1796"/>
                    <a:pt x="2457" y="1512"/>
                    <a:pt x="2615" y="1355"/>
                  </a:cubicBezTo>
                  <a:cubicBezTo>
                    <a:pt x="2694" y="1292"/>
                    <a:pt x="2804" y="1260"/>
                    <a:pt x="2914" y="1260"/>
                  </a:cubicBezTo>
                  <a:cubicBezTo>
                    <a:pt x="3025" y="1260"/>
                    <a:pt x="3135" y="1292"/>
                    <a:pt x="3214" y="1355"/>
                  </a:cubicBezTo>
                  <a:lnTo>
                    <a:pt x="3718" y="1890"/>
                  </a:lnTo>
                  <a:cubicBezTo>
                    <a:pt x="3970" y="1733"/>
                    <a:pt x="4253" y="1638"/>
                    <a:pt x="4537" y="1638"/>
                  </a:cubicBezTo>
                  <a:cubicBezTo>
                    <a:pt x="4820" y="1638"/>
                    <a:pt x="5135" y="1733"/>
                    <a:pt x="5387" y="1890"/>
                  </a:cubicBezTo>
                  <a:lnTo>
                    <a:pt x="5891" y="1355"/>
                  </a:lnTo>
                  <a:cubicBezTo>
                    <a:pt x="5970" y="1292"/>
                    <a:pt x="6080" y="1260"/>
                    <a:pt x="6191" y="1260"/>
                  </a:cubicBezTo>
                  <a:close/>
                  <a:moveTo>
                    <a:pt x="0" y="0"/>
                  </a:moveTo>
                  <a:lnTo>
                    <a:pt x="0" y="1260"/>
                  </a:lnTo>
                  <a:lnTo>
                    <a:pt x="851" y="1260"/>
                  </a:lnTo>
                  <a:cubicBezTo>
                    <a:pt x="1071" y="1260"/>
                    <a:pt x="1260" y="1449"/>
                    <a:pt x="1260" y="1638"/>
                  </a:cubicBezTo>
                  <a:cubicBezTo>
                    <a:pt x="1260" y="1859"/>
                    <a:pt x="1071" y="2079"/>
                    <a:pt x="851" y="2079"/>
                  </a:cubicBezTo>
                  <a:lnTo>
                    <a:pt x="0" y="2079"/>
                  </a:lnTo>
                  <a:lnTo>
                    <a:pt x="0" y="4568"/>
                  </a:lnTo>
                  <a:lnTo>
                    <a:pt x="851" y="4568"/>
                  </a:lnTo>
                  <a:cubicBezTo>
                    <a:pt x="1071" y="4568"/>
                    <a:pt x="1260" y="4757"/>
                    <a:pt x="1260" y="4946"/>
                  </a:cubicBezTo>
                  <a:cubicBezTo>
                    <a:pt x="1260" y="5198"/>
                    <a:pt x="1071" y="5387"/>
                    <a:pt x="851" y="5387"/>
                  </a:cubicBezTo>
                  <a:lnTo>
                    <a:pt x="0" y="5387"/>
                  </a:lnTo>
                  <a:lnTo>
                    <a:pt x="0" y="6616"/>
                  </a:lnTo>
                  <a:lnTo>
                    <a:pt x="7719" y="6616"/>
                  </a:lnTo>
                  <a:lnTo>
                    <a:pt x="77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0880;p150">
              <a:extLst>
                <a:ext uri="{FF2B5EF4-FFF2-40B4-BE49-F238E27FC236}">
                  <a16:creationId xmlns:a16="http://schemas.microsoft.com/office/drawing/2014/main" id="{2E647BFD-59E2-4A3D-A23B-F7E4A63523BC}"/>
                </a:ext>
              </a:extLst>
            </p:cNvPr>
            <p:cNvSpPr/>
            <p:nvPr/>
          </p:nvSpPr>
          <p:spPr>
            <a:xfrm>
              <a:off x="-61354875" y="3751050"/>
              <a:ext cx="316650" cy="288275"/>
            </a:xfrm>
            <a:custGeom>
              <a:avLst/>
              <a:gdLst/>
              <a:ahLst/>
              <a:cxnLst/>
              <a:rect l="l" t="t" r="r" b="b"/>
              <a:pathLst>
                <a:path w="12666" h="11531" extrusionOk="0">
                  <a:moveTo>
                    <a:pt x="10618" y="1701"/>
                  </a:moveTo>
                  <a:cubicBezTo>
                    <a:pt x="10870" y="1701"/>
                    <a:pt x="11027" y="1890"/>
                    <a:pt x="11027" y="2080"/>
                  </a:cubicBezTo>
                  <a:lnTo>
                    <a:pt x="11027" y="9546"/>
                  </a:lnTo>
                  <a:cubicBezTo>
                    <a:pt x="11027" y="9767"/>
                    <a:pt x="10807" y="9956"/>
                    <a:pt x="10618" y="9956"/>
                  </a:cubicBezTo>
                  <a:lnTo>
                    <a:pt x="2080" y="9956"/>
                  </a:lnTo>
                  <a:cubicBezTo>
                    <a:pt x="1828" y="9956"/>
                    <a:pt x="1670" y="9767"/>
                    <a:pt x="1670" y="9546"/>
                  </a:cubicBezTo>
                  <a:lnTo>
                    <a:pt x="1670" y="2080"/>
                  </a:lnTo>
                  <a:cubicBezTo>
                    <a:pt x="1670" y="1859"/>
                    <a:pt x="1891" y="1701"/>
                    <a:pt x="2080" y="1701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10334"/>
                  </a:lnTo>
                  <a:cubicBezTo>
                    <a:pt x="1" y="10995"/>
                    <a:pt x="536" y="11531"/>
                    <a:pt x="1198" y="11531"/>
                  </a:cubicBezTo>
                  <a:lnTo>
                    <a:pt x="11405" y="11531"/>
                  </a:lnTo>
                  <a:cubicBezTo>
                    <a:pt x="12067" y="11531"/>
                    <a:pt x="12666" y="10995"/>
                    <a:pt x="12666" y="10334"/>
                  </a:cubicBezTo>
                  <a:lnTo>
                    <a:pt x="12666" y="1260"/>
                  </a:lnTo>
                  <a:cubicBezTo>
                    <a:pt x="12666" y="567"/>
                    <a:pt x="12130" y="0"/>
                    <a:pt x="1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" name="Google Shape;10881;p150">
            <a:extLst>
              <a:ext uri="{FF2B5EF4-FFF2-40B4-BE49-F238E27FC236}">
                <a16:creationId xmlns:a16="http://schemas.microsoft.com/office/drawing/2014/main" id="{D4E2D1C8-0D6B-4BC4-A33F-800C5FB6778C}"/>
              </a:ext>
            </a:extLst>
          </p:cNvPr>
          <p:cNvGrpSpPr/>
          <p:nvPr/>
        </p:nvGrpSpPr>
        <p:grpSpPr>
          <a:xfrm>
            <a:off x="2319460" y="4928193"/>
            <a:ext cx="488485" cy="489720"/>
            <a:chOff x="-61354875" y="4101525"/>
            <a:chExt cx="316650" cy="317450"/>
          </a:xfrm>
          <a:solidFill>
            <a:srgbClr val="640000"/>
          </a:solidFill>
        </p:grpSpPr>
        <p:sp>
          <p:nvSpPr>
            <p:cNvPr id="41" name="Google Shape;10882;p150">
              <a:extLst>
                <a:ext uri="{FF2B5EF4-FFF2-40B4-BE49-F238E27FC236}">
                  <a16:creationId xmlns:a16="http://schemas.microsoft.com/office/drawing/2014/main" id="{3772DFBE-FB96-4640-8DBA-78CB8680EE92}"/>
                </a:ext>
              </a:extLst>
            </p:cNvPr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0883;p150">
              <a:extLst>
                <a:ext uri="{FF2B5EF4-FFF2-40B4-BE49-F238E27FC236}">
                  <a16:creationId xmlns:a16="http://schemas.microsoft.com/office/drawing/2014/main" id="{7DFB145F-9BF6-4724-92C5-EA356EC4EEDF}"/>
                </a:ext>
              </a:extLst>
            </p:cNvPr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3" name="Google Shape;10884;p150">
            <a:extLst>
              <a:ext uri="{FF2B5EF4-FFF2-40B4-BE49-F238E27FC236}">
                <a16:creationId xmlns:a16="http://schemas.microsoft.com/office/drawing/2014/main" id="{0DB03090-03EE-4327-B668-4FB1A6A076E0}"/>
              </a:ext>
            </a:extLst>
          </p:cNvPr>
          <p:cNvGrpSpPr/>
          <p:nvPr/>
        </p:nvGrpSpPr>
        <p:grpSpPr>
          <a:xfrm>
            <a:off x="5274707" y="3717362"/>
            <a:ext cx="490876" cy="487599"/>
            <a:chOff x="-59470075" y="3308975"/>
            <a:chExt cx="318200" cy="316075"/>
          </a:xfrm>
          <a:solidFill>
            <a:srgbClr val="640000"/>
          </a:solidFill>
        </p:grpSpPr>
        <p:sp>
          <p:nvSpPr>
            <p:cNvPr id="44" name="Google Shape;10885;p150">
              <a:extLst>
                <a:ext uri="{FF2B5EF4-FFF2-40B4-BE49-F238E27FC236}">
                  <a16:creationId xmlns:a16="http://schemas.microsoft.com/office/drawing/2014/main" id="{ECFB4DB4-810E-4545-B465-0E64D80EAE09}"/>
                </a:ext>
              </a:extLst>
            </p:cNvPr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0886;p150">
              <a:extLst>
                <a:ext uri="{FF2B5EF4-FFF2-40B4-BE49-F238E27FC236}">
                  <a16:creationId xmlns:a16="http://schemas.microsoft.com/office/drawing/2014/main" id="{28A84CE1-FC3A-4892-9E4E-A9DC58BDA3A7}"/>
                </a:ext>
              </a:extLst>
            </p:cNvPr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0887;p150">
              <a:extLst>
                <a:ext uri="{FF2B5EF4-FFF2-40B4-BE49-F238E27FC236}">
                  <a16:creationId xmlns:a16="http://schemas.microsoft.com/office/drawing/2014/main" id="{5564E251-C7CF-4C01-80A4-9038F9C9ED4E}"/>
                </a:ext>
              </a:extLst>
            </p:cNvPr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0888;p150">
              <a:extLst>
                <a:ext uri="{FF2B5EF4-FFF2-40B4-BE49-F238E27FC236}">
                  <a16:creationId xmlns:a16="http://schemas.microsoft.com/office/drawing/2014/main" id="{407ECF9D-4BAD-4C59-8AD8-E21C7A3D9275}"/>
                </a:ext>
              </a:extLst>
            </p:cNvPr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0889;p150">
              <a:extLst>
                <a:ext uri="{FF2B5EF4-FFF2-40B4-BE49-F238E27FC236}">
                  <a16:creationId xmlns:a16="http://schemas.microsoft.com/office/drawing/2014/main" id="{DFD946DE-7E5A-42DD-9969-99CF73423FB8}"/>
                </a:ext>
              </a:extLst>
            </p:cNvPr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0890;p150">
              <a:extLst>
                <a:ext uri="{FF2B5EF4-FFF2-40B4-BE49-F238E27FC236}">
                  <a16:creationId xmlns:a16="http://schemas.microsoft.com/office/drawing/2014/main" id="{F43FB35F-C066-4082-A85B-5753B6FEA371}"/>
                </a:ext>
              </a:extLst>
            </p:cNvPr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0891;p150">
              <a:extLst>
                <a:ext uri="{FF2B5EF4-FFF2-40B4-BE49-F238E27FC236}">
                  <a16:creationId xmlns:a16="http://schemas.microsoft.com/office/drawing/2014/main" id="{6FD3344F-CCCC-4C3F-A596-6089390642C6}"/>
                </a:ext>
              </a:extLst>
            </p:cNvPr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0892;p150">
              <a:extLst>
                <a:ext uri="{FF2B5EF4-FFF2-40B4-BE49-F238E27FC236}">
                  <a16:creationId xmlns:a16="http://schemas.microsoft.com/office/drawing/2014/main" id="{427EFBA9-13D3-41A2-AD84-5884A8839D96}"/>
                </a:ext>
              </a:extLst>
            </p:cNvPr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0893;p150">
              <a:extLst>
                <a:ext uri="{FF2B5EF4-FFF2-40B4-BE49-F238E27FC236}">
                  <a16:creationId xmlns:a16="http://schemas.microsoft.com/office/drawing/2014/main" id="{D666DBE1-B8B8-4CA7-BBA6-9DBD72FC9861}"/>
                </a:ext>
              </a:extLst>
            </p:cNvPr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" name="Google Shape;10894;p150">
            <a:extLst>
              <a:ext uri="{FF2B5EF4-FFF2-40B4-BE49-F238E27FC236}">
                <a16:creationId xmlns:a16="http://schemas.microsoft.com/office/drawing/2014/main" id="{6563B9AD-C522-4DFA-BE2E-7DF2997D3942}"/>
              </a:ext>
            </a:extLst>
          </p:cNvPr>
          <p:cNvGrpSpPr/>
          <p:nvPr/>
        </p:nvGrpSpPr>
        <p:grpSpPr>
          <a:xfrm>
            <a:off x="1735281" y="1898301"/>
            <a:ext cx="489681" cy="486248"/>
            <a:chOff x="-64781025" y="3361050"/>
            <a:chExt cx="317425" cy="315200"/>
          </a:xfrm>
          <a:solidFill>
            <a:srgbClr val="640000"/>
          </a:solidFill>
        </p:grpSpPr>
        <p:sp>
          <p:nvSpPr>
            <p:cNvPr id="54" name="Google Shape;10895;p150">
              <a:extLst>
                <a:ext uri="{FF2B5EF4-FFF2-40B4-BE49-F238E27FC236}">
                  <a16:creationId xmlns:a16="http://schemas.microsoft.com/office/drawing/2014/main" id="{01C1731C-F0B6-43DA-9D30-C16348CD76DC}"/>
                </a:ext>
              </a:extLst>
            </p:cNvPr>
            <p:cNvSpPr/>
            <p:nvPr/>
          </p:nvSpPr>
          <p:spPr>
            <a:xfrm>
              <a:off x="-64764500" y="3388725"/>
              <a:ext cx="272550" cy="272550"/>
            </a:xfrm>
            <a:custGeom>
              <a:avLst/>
              <a:gdLst/>
              <a:ahLst/>
              <a:cxnLst/>
              <a:rect l="l" t="t" r="r" b="b"/>
              <a:pathLst>
                <a:path w="10902" h="10902" extrusionOk="0">
                  <a:moveTo>
                    <a:pt x="6554" y="2647"/>
                  </a:moveTo>
                  <a:cubicBezTo>
                    <a:pt x="6979" y="2647"/>
                    <a:pt x="7404" y="2805"/>
                    <a:pt x="7719" y="3120"/>
                  </a:cubicBezTo>
                  <a:cubicBezTo>
                    <a:pt x="8381" y="3782"/>
                    <a:pt x="8381" y="4821"/>
                    <a:pt x="7751" y="5483"/>
                  </a:cubicBezTo>
                  <a:cubicBezTo>
                    <a:pt x="7436" y="5798"/>
                    <a:pt x="7058" y="5955"/>
                    <a:pt x="6585" y="5955"/>
                  </a:cubicBezTo>
                  <a:cubicBezTo>
                    <a:pt x="6144" y="5955"/>
                    <a:pt x="5703" y="5798"/>
                    <a:pt x="5388" y="5483"/>
                  </a:cubicBezTo>
                  <a:cubicBezTo>
                    <a:pt x="5073" y="5168"/>
                    <a:pt x="4915" y="4758"/>
                    <a:pt x="4915" y="4286"/>
                  </a:cubicBezTo>
                  <a:cubicBezTo>
                    <a:pt x="4915" y="3813"/>
                    <a:pt x="5073" y="3435"/>
                    <a:pt x="5388" y="3120"/>
                  </a:cubicBezTo>
                  <a:cubicBezTo>
                    <a:pt x="5703" y="2805"/>
                    <a:pt x="6128" y="2647"/>
                    <a:pt x="6554" y="2647"/>
                  </a:cubicBezTo>
                  <a:close/>
                  <a:moveTo>
                    <a:pt x="2175" y="6901"/>
                  </a:moveTo>
                  <a:lnTo>
                    <a:pt x="4065" y="8791"/>
                  </a:lnTo>
                  <a:lnTo>
                    <a:pt x="3592" y="9484"/>
                  </a:lnTo>
                  <a:lnTo>
                    <a:pt x="1418" y="7342"/>
                  </a:lnTo>
                  <a:lnTo>
                    <a:pt x="2175" y="6901"/>
                  </a:lnTo>
                  <a:close/>
                  <a:moveTo>
                    <a:pt x="6907" y="1"/>
                  </a:moveTo>
                  <a:cubicBezTo>
                    <a:pt x="6851" y="1"/>
                    <a:pt x="6795" y="11"/>
                    <a:pt x="6743" y="33"/>
                  </a:cubicBezTo>
                  <a:cubicBezTo>
                    <a:pt x="5546" y="663"/>
                    <a:pt x="4474" y="1576"/>
                    <a:pt x="3655" y="2616"/>
                  </a:cubicBezTo>
                  <a:cubicBezTo>
                    <a:pt x="3025" y="3341"/>
                    <a:pt x="2553" y="4223"/>
                    <a:pt x="2175" y="5136"/>
                  </a:cubicBezTo>
                  <a:cubicBezTo>
                    <a:pt x="2048" y="5451"/>
                    <a:pt x="1922" y="5766"/>
                    <a:pt x="1859" y="6050"/>
                  </a:cubicBezTo>
                  <a:lnTo>
                    <a:pt x="505" y="6838"/>
                  </a:lnTo>
                  <a:cubicBezTo>
                    <a:pt x="379" y="6932"/>
                    <a:pt x="316" y="7058"/>
                    <a:pt x="316" y="7184"/>
                  </a:cubicBezTo>
                  <a:cubicBezTo>
                    <a:pt x="316" y="7279"/>
                    <a:pt x="347" y="7405"/>
                    <a:pt x="442" y="7531"/>
                  </a:cubicBezTo>
                  <a:lnTo>
                    <a:pt x="1072" y="8161"/>
                  </a:lnTo>
                  <a:cubicBezTo>
                    <a:pt x="631" y="8696"/>
                    <a:pt x="1" y="9673"/>
                    <a:pt x="1" y="10272"/>
                  </a:cubicBezTo>
                  <a:cubicBezTo>
                    <a:pt x="1" y="10524"/>
                    <a:pt x="64" y="10681"/>
                    <a:pt x="158" y="10744"/>
                  </a:cubicBezTo>
                  <a:cubicBezTo>
                    <a:pt x="221" y="10839"/>
                    <a:pt x="379" y="10902"/>
                    <a:pt x="631" y="10902"/>
                  </a:cubicBezTo>
                  <a:cubicBezTo>
                    <a:pt x="1229" y="10902"/>
                    <a:pt x="2238" y="10240"/>
                    <a:pt x="2742" y="9830"/>
                  </a:cubicBezTo>
                  <a:lnTo>
                    <a:pt x="3372" y="10461"/>
                  </a:lnTo>
                  <a:cubicBezTo>
                    <a:pt x="3466" y="10555"/>
                    <a:pt x="3592" y="10587"/>
                    <a:pt x="3655" y="10587"/>
                  </a:cubicBezTo>
                  <a:lnTo>
                    <a:pt x="3687" y="10587"/>
                  </a:lnTo>
                  <a:cubicBezTo>
                    <a:pt x="3813" y="10587"/>
                    <a:pt x="3939" y="10524"/>
                    <a:pt x="4002" y="10398"/>
                  </a:cubicBezTo>
                  <a:lnTo>
                    <a:pt x="4789" y="9074"/>
                  </a:lnTo>
                  <a:cubicBezTo>
                    <a:pt x="5104" y="8980"/>
                    <a:pt x="5420" y="8854"/>
                    <a:pt x="5735" y="8759"/>
                  </a:cubicBezTo>
                  <a:cubicBezTo>
                    <a:pt x="6648" y="8381"/>
                    <a:pt x="7530" y="7877"/>
                    <a:pt x="8255" y="7279"/>
                  </a:cubicBezTo>
                  <a:cubicBezTo>
                    <a:pt x="9295" y="6459"/>
                    <a:pt x="10208" y="5388"/>
                    <a:pt x="10838" y="4223"/>
                  </a:cubicBezTo>
                  <a:cubicBezTo>
                    <a:pt x="10901" y="4065"/>
                    <a:pt x="10870" y="3876"/>
                    <a:pt x="10744" y="3750"/>
                  </a:cubicBezTo>
                  <a:lnTo>
                    <a:pt x="7215" y="127"/>
                  </a:lnTo>
                  <a:cubicBezTo>
                    <a:pt x="7131" y="43"/>
                    <a:pt x="7019" y="1"/>
                    <a:pt x="69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0896;p150">
              <a:extLst>
                <a:ext uri="{FF2B5EF4-FFF2-40B4-BE49-F238E27FC236}">
                  <a16:creationId xmlns:a16="http://schemas.microsoft.com/office/drawing/2014/main" id="{3EB2A598-0DCB-46A7-93AF-7E41DDDABE91}"/>
                </a:ext>
              </a:extLst>
            </p:cNvPr>
            <p:cNvSpPr/>
            <p:nvPr/>
          </p:nvSpPr>
          <p:spPr>
            <a:xfrm>
              <a:off x="-64568375" y="3361050"/>
              <a:ext cx="104775" cy="105675"/>
            </a:xfrm>
            <a:custGeom>
              <a:avLst/>
              <a:gdLst/>
              <a:ahLst/>
              <a:cxnLst/>
              <a:rect l="l" t="t" r="r" b="b"/>
              <a:pathLst>
                <a:path w="4191" h="4227" extrusionOk="0">
                  <a:moveTo>
                    <a:pt x="2941" y="1"/>
                  </a:moveTo>
                  <a:cubicBezTo>
                    <a:pt x="2906" y="1"/>
                    <a:pt x="2871" y="2"/>
                    <a:pt x="2836" y="5"/>
                  </a:cubicBezTo>
                  <a:cubicBezTo>
                    <a:pt x="1828" y="100"/>
                    <a:pt x="883" y="320"/>
                    <a:pt x="0" y="667"/>
                  </a:cubicBezTo>
                  <a:lnTo>
                    <a:pt x="3529" y="4227"/>
                  </a:lnTo>
                  <a:cubicBezTo>
                    <a:pt x="3876" y="3313"/>
                    <a:pt x="4128" y="2368"/>
                    <a:pt x="4191" y="1392"/>
                  </a:cubicBezTo>
                  <a:cubicBezTo>
                    <a:pt x="4191" y="982"/>
                    <a:pt x="4033" y="635"/>
                    <a:pt x="3812" y="352"/>
                  </a:cubicBezTo>
                  <a:cubicBezTo>
                    <a:pt x="3558" y="125"/>
                    <a:pt x="3252" y="1"/>
                    <a:pt x="2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0897;p150">
              <a:extLst>
                <a:ext uri="{FF2B5EF4-FFF2-40B4-BE49-F238E27FC236}">
                  <a16:creationId xmlns:a16="http://schemas.microsoft.com/office/drawing/2014/main" id="{5CA714C8-30BE-40C3-9503-3F44BD0E7509}"/>
                </a:ext>
              </a:extLst>
            </p:cNvPr>
            <p:cNvSpPr/>
            <p:nvPr/>
          </p:nvSpPr>
          <p:spPr>
            <a:xfrm>
              <a:off x="-64645575" y="3596675"/>
              <a:ext cx="85100" cy="79575"/>
            </a:xfrm>
            <a:custGeom>
              <a:avLst/>
              <a:gdLst/>
              <a:ahLst/>
              <a:cxnLst/>
              <a:rect l="l" t="t" r="r" b="b"/>
              <a:pathLst>
                <a:path w="3404" h="3183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2710" y="473"/>
                    <a:pt x="2017" y="819"/>
                    <a:pt x="1261" y="1134"/>
                  </a:cubicBezTo>
                  <a:cubicBezTo>
                    <a:pt x="1041" y="1292"/>
                    <a:pt x="726" y="1386"/>
                    <a:pt x="442" y="1449"/>
                  </a:cubicBezTo>
                  <a:cubicBezTo>
                    <a:pt x="347" y="1859"/>
                    <a:pt x="253" y="2237"/>
                    <a:pt x="95" y="2584"/>
                  </a:cubicBezTo>
                  <a:cubicBezTo>
                    <a:pt x="1" y="2741"/>
                    <a:pt x="32" y="2930"/>
                    <a:pt x="158" y="3056"/>
                  </a:cubicBezTo>
                  <a:cubicBezTo>
                    <a:pt x="253" y="3151"/>
                    <a:pt x="347" y="3182"/>
                    <a:pt x="442" y="3182"/>
                  </a:cubicBezTo>
                  <a:cubicBezTo>
                    <a:pt x="505" y="3182"/>
                    <a:pt x="568" y="3182"/>
                    <a:pt x="600" y="3151"/>
                  </a:cubicBezTo>
                  <a:cubicBezTo>
                    <a:pt x="1135" y="2867"/>
                    <a:pt x="1671" y="2521"/>
                    <a:pt x="2080" y="2080"/>
                  </a:cubicBezTo>
                  <a:cubicBezTo>
                    <a:pt x="2679" y="1481"/>
                    <a:pt x="3151" y="756"/>
                    <a:pt x="3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0898;p150">
              <a:extLst>
                <a:ext uri="{FF2B5EF4-FFF2-40B4-BE49-F238E27FC236}">
                  <a16:creationId xmlns:a16="http://schemas.microsoft.com/office/drawing/2014/main" id="{79CBE704-6A1B-4071-BF81-C0B8CD0DE5F7}"/>
                </a:ext>
              </a:extLst>
            </p:cNvPr>
            <p:cNvSpPr/>
            <p:nvPr/>
          </p:nvSpPr>
          <p:spPr>
            <a:xfrm>
              <a:off x="-64781025" y="3456475"/>
              <a:ext cx="80350" cy="85075"/>
            </a:xfrm>
            <a:custGeom>
              <a:avLst/>
              <a:gdLst/>
              <a:ahLst/>
              <a:cxnLst/>
              <a:rect l="l" t="t" r="r" b="b"/>
              <a:pathLst>
                <a:path w="3214" h="3403" extrusionOk="0">
                  <a:moveTo>
                    <a:pt x="3214" y="0"/>
                  </a:moveTo>
                  <a:cubicBezTo>
                    <a:pt x="2426" y="252"/>
                    <a:pt x="1733" y="725"/>
                    <a:pt x="1134" y="1324"/>
                  </a:cubicBezTo>
                  <a:cubicBezTo>
                    <a:pt x="693" y="1733"/>
                    <a:pt x="347" y="2269"/>
                    <a:pt x="63" y="2804"/>
                  </a:cubicBezTo>
                  <a:cubicBezTo>
                    <a:pt x="0" y="2962"/>
                    <a:pt x="32" y="3151"/>
                    <a:pt x="158" y="3277"/>
                  </a:cubicBezTo>
                  <a:cubicBezTo>
                    <a:pt x="221" y="3371"/>
                    <a:pt x="347" y="3403"/>
                    <a:pt x="410" y="3403"/>
                  </a:cubicBezTo>
                  <a:cubicBezTo>
                    <a:pt x="504" y="3403"/>
                    <a:pt x="536" y="3403"/>
                    <a:pt x="630" y="3371"/>
                  </a:cubicBezTo>
                  <a:cubicBezTo>
                    <a:pt x="977" y="3214"/>
                    <a:pt x="1355" y="3088"/>
                    <a:pt x="1764" y="2993"/>
                  </a:cubicBezTo>
                  <a:cubicBezTo>
                    <a:pt x="1827" y="2678"/>
                    <a:pt x="1953" y="2426"/>
                    <a:pt x="2079" y="2143"/>
                  </a:cubicBezTo>
                  <a:cubicBezTo>
                    <a:pt x="2394" y="1387"/>
                    <a:pt x="2741" y="694"/>
                    <a:pt x="3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8" name="Google Shape;10899;p150">
            <a:extLst>
              <a:ext uri="{FF2B5EF4-FFF2-40B4-BE49-F238E27FC236}">
                <a16:creationId xmlns:a16="http://schemas.microsoft.com/office/drawing/2014/main" id="{FC40178E-7B8B-43C3-9DFE-C515B04A5DFA}"/>
              </a:ext>
            </a:extLst>
          </p:cNvPr>
          <p:cNvSpPr/>
          <p:nvPr/>
        </p:nvSpPr>
        <p:spPr>
          <a:xfrm>
            <a:off x="1735114" y="2488442"/>
            <a:ext cx="489681" cy="487251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" name="Google Shape;10900;p150">
            <a:extLst>
              <a:ext uri="{FF2B5EF4-FFF2-40B4-BE49-F238E27FC236}">
                <a16:creationId xmlns:a16="http://schemas.microsoft.com/office/drawing/2014/main" id="{BCDCB526-9483-4928-BF87-0F0CB364764E}"/>
              </a:ext>
            </a:extLst>
          </p:cNvPr>
          <p:cNvSpPr/>
          <p:nvPr/>
        </p:nvSpPr>
        <p:spPr>
          <a:xfrm>
            <a:off x="1771559" y="3059113"/>
            <a:ext cx="416789" cy="489681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" name="Google Shape;10901;p150">
            <a:extLst>
              <a:ext uri="{FF2B5EF4-FFF2-40B4-BE49-F238E27FC236}">
                <a16:creationId xmlns:a16="http://schemas.microsoft.com/office/drawing/2014/main" id="{A93DABA6-13B3-400F-B9B4-0A25FC4D227E}"/>
              </a:ext>
            </a:extLst>
          </p:cNvPr>
          <p:cNvSpPr/>
          <p:nvPr/>
        </p:nvSpPr>
        <p:spPr>
          <a:xfrm>
            <a:off x="4685272" y="1950634"/>
            <a:ext cx="488447" cy="381540"/>
          </a:xfrm>
          <a:custGeom>
            <a:avLst/>
            <a:gdLst/>
            <a:ahLst/>
            <a:cxnLst/>
            <a:rect l="l" t="t" r="r" b="b"/>
            <a:pathLst>
              <a:path w="12665" h="9893" extrusionOk="0">
                <a:moveTo>
                  <a:pt x="8538" y="2458"/>
                </a:moveTo>
                <a:cubicBezTo>
                  <a:pt x="8758" y="2458"/>
                  <a:pt x="8916" y="2678"/>
                  <a:pt x="8916" y="2899"/>
                </a:cubicBezTo>
                <a:lnTo>
                  <a:pt x="8916" y="4569"/>
                </a:lnTo>
                <a:cubicBezTo>
                  <a:pt x="8916" y="4789"/>
                  <a:pt x="8727" y="4978"/>
                  <a:pt x="8538" y="4978"/>
                </a:cubicBezTo>
                <a:cubicBezTo>
                  <a:pt x="8349" y="4978"/>
                  <a:pt x="8128" y="4789"/>
                  <a:pt x="8128" y="4569"/>
                </a:cubicBezTo>
                <a:lnTo>
                  <a:pt x="8128" y="3875"/>
                </a:lnTo>
                <a:lnTo>
                  <a:pt x="6364" y="5671"/>
                </a:lnTo>
                <a:cubicBezTo>
                  <a:pt x="6285" y="5750"/>
                  <a:pt x="6175" y="5789"/>
                  <a:pt x="6065" y="5789"/>
                </a:cubicBezTo>
                <a:cubicBezTo>
                  <a:pt x="5954" y="5789"/>
                  <a:pt x="5844" y="5750"/>
                  <a:pt x="5765" y="5671"/>
                </a:cubicBezTo>
                <a:lnTo>
                  <a:pt x="5230" y="5104"/>
                </a:lnTo>
                <a:lnTo>
                  <a:pt x="3844" y="6490"/>
                </a:lnTo>
                <a:cubicBezTo>
                  <a:pt x="3765" y="6569"/>
                  <a:pt x="3655" y="6608"/>
                  <a:pt x="3544" y="6608"/>
                </a:cubicBezTo>
                <a:cubicBezTo>
                  <a:pt x="3434" y="6608"/>
                  <a:pt x="3324" y="6569"/>
                  <a:pt x="3245" y="6490"/>
                </a:cubicBezTo>
                <a:cubicBezTo>
                  <a:pt x="3087" y="6333"/>
                  <a:pt x="3087" y="6049"/>
                  <a:pt x="3245" y="5892"/>
                </a:cubicBezTo>
                <a:lnTo>
                  <a:pt x="4915" y="4254"/>
                </a:lnTo>
                <a:cubicBezTo>
                  <a:pt x="4994" y="4175"/>
                  <a:pt x="5104" y="4135"/>
                  <a:pt x="5214" y="4135"/>
                </a:cubicBezTo>
                <a:cubicBezTo>
                  <a:pt x="5324" y="4135"/>
                  <a:pt x="5435" y="4175"/>
                  <a:pt x="5513" y="4254"/>
                </a:cubicBezTo>
                <a:lnTo>
                  <a:pt x="6049" y="4789"/>
                </a:lnTo>
                <a:lnTo>
                  <a:pt x="7561" y="3308"/>
                </a:lnTo>
                <a:lnTo>
                  <a:pt x="6868" y="3308"/>
                </a:lnTo>
                <a:cubicBezTo>
                  <a:pt x="6648" y="3308"/>
                  <a:pt x="6490" y="3088"/>
                  <a:pt x="6490" y="2899"/>
                </a:cubicBezTo>
                <a:cubicBezTo>
                  <a:pt x="6490" y="2678"/>
                  <a:pt x="6679" y="2458"/>
                  <a:pt x="6868" y="2458"/>
                </a:cubicBezTo>
                <a:close/>
                <a:moveTo>
                  <a:pt x="11814" y="8255"/>
                </a:moveTo>
                <a:cubicBezTo>
                  <a:pt x="11814" y="8538"/>
                  <a:pt x="11877" y="9105"/>
                  <a:pt x="11405" y="9105"/>
                </a:cubicBezTo>
                <a:lnTo>
                  <a:pt x="1197" y="9105"/>
                </a:lnTo>
                <a:cubicBezTo>
                  <a:pt x="977" y="9105"/>
                  <a:pt x="788" y="8885"/>
                  <a:pt x="788" y="8664"/>
                </a:cubicBezTo>
                <a:lnTo>
                  <a:pt x="788" y="8255"/>
                </a:lnTo>
                <a:close/>
                <a:moveTo>
                  <a:pt x="2048" y="0"/>
                </a:moveTo>
                <a:cubicBezTo>
                  <a:pt x="1355" y="0"/>
                  <a:pt x="819" y="536"/>
                  <a:pt x="819" y="1229"/>
                </a:cubicBezTo>
                <a:lnTo>
                  <a:pt x="819" y="7435"/>
                </a:lnTo>
                <a:lnTo>
                  <a:pt x="410" y="7435"/>
                </a:lnTo>
                <a:cubicBezTo>
                  <a:pt x="189" y="7435"/>
                  <a:pt x="0" y="7625"/>
                  <a:pt x="0" y="7845"/>
                </a:cubicBezTo>
                <a:lnTo>
                  <a:pt x="0" y="8664"/>
                </a:lnTo>
                <a:cubicBezTo>
                  <a:pt x="0" y="9326"/>
                  <a:pt x="536" y="9893"/>
                  <a:pt x="1260" y="9893"/>
                </a:cubicBezTo>
                <a:lnTo>
                  <a:pt x="11436" y="9893"/>
                </a:lnTo>
                <a:cubicBezTo>
                  <a:pt x="12129" y="9893"/>
                  <a:pt x="12665" y="9326"/>
                  <a:pt x="12665" y="8664"/>
                </a:cubicBezTo>
                <a:lnTo>
                  <a:pt x="12665" y="7845"/>
                </a:lnTo>
                <a:cubicBezTo>
                  <a:pt x="12634" y="7593"/>
                  <a:pt x="12444" y="7435"/>
                  <a:pt x="12224" y="7435"/>
                </a:cubicBezTo>
                <a:lnTo>
                  <a:pt x="11814" y="7435"/>
                </a:lnTo>
                <a:lnTo>
                  <a:pt x="11814" y="1229"/>
                </a:lnTo>
                <a:cubicBezTo>
                  <a:pt x="11814" y="536"/>
                  <a:pt x="11247" y="0"/>
                  <a:pt x="10586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1" name="Google Shape;10902;p150">
            <a:extLst>
              <a:ext uri="{FF2B5EF4-FFF2-40B4-BE49-F238E27FC236}">
                <a16:creationId xmlns:a16="http://schemas.microsoft.com/office/drawing/2014/main" id="{EF0BF837-8ACB-495D-AF30-B997730EAE24}"/>
              </a:ext>
            </a:extLst>
          </p:cNvPr>
          <p:cNvGrpSpPr/>
          <p:nvPr/>
        </p:nvGrpSpPr>
        <p:grpSpPr>
          <a:xfrm>
            <a:off x="4674481" y="2486887"/>
            <a:ext cx="510353" cy="490413"/>
            <a:chOff x="-62890750" y="3747425"/>
            <a:chExt cx="330825" cy="317900"/>
          </a:xfrm>
          <a:solidFill>
            <a:srgbClr val="640000"/>
          </a:solidFill>
        </p:grpSpPr>
        <p:sp>
          <p:nvSpPr>
            <p:cNvPr id="62" name="Google Shape;10903;p150">
              <a:extLst>
                <a:ext uri="{FF2B5EF4-FFF2-40B4-BE49-F238E27FC236}">
                  <a16:creationId xmlns:a16="http://schemas.microsoft.com/office/drawing/2014/main" id="{85C48D23-FE87-446E-9018-AABBF085C40E}"/>
                </a:ext>
              </a:extLst>
            </p:cNvPr>
            <p:cNvSpPr/>
            <p:nvPr/>
          </p:nvSpPr>
          <p:spPr>
            <a:xfrm>
              <a:off x="-62890750" y="3747425"/>
              <a:ext cx="313500" cy="195825"/>
            </a:xfrm>
            <a:custGeom>
              <a:avLst/>
              <a:gdLst/>
              <a:ahLst/>
              <a:cxnLst/>
              <a:rect l="l" t="t" r="r" b="b"/>
              <a:pathLst>
                <a:path w="12540" h="7833" extrusionOk="0">
                  <a:moveTo>
                    <a:pt x="6591" y="0"/>
                  </a:moveTo>
                  <a:cubicBezTo>
                    <a:pt x="4966" y="0"/>
                    <a:pt x="3342" y="616"/>
                    <a:pt x="2112" y="1846"/>
                  </a:cubicBezTo>
                  <a:cubicBezTo>
                    <a:pt x="663" y="3296"/>
                    <a:pt x="1" y="5438"/>
                    <a:pt x="379" y="7454"/>
                  </a:cubicBezTo>
                  <a:cubicBezTo>
                    <a:pt x="442" y="7675"/>
                    <a:pt x="568" y="7832"/>
                    <a:pt x="789" y="7832"/>
                  </a:cubicBezTo>
                  <a:lnTo>
                    <a:pt x="852" y="7832"/>
                  </a:lnTo>
                  <a:cubicBezTo>
                    <a:pt x="1104" y="7801"/>
                    <a:pt x="1198" y="7549"/>
                    <a:pt x="1167" y="7360"/>
                  </a:cubicBezTo>
                  <a:cubicBezTo>
                    <a:pt x="852" y="5596"/>
                    <a:pt x="1419" y="3737"/>
                    <a:pt x="2710" y="2477"/>
                  </a:cubicBezTo>
                  <a:cubicBezTo>
                    <a:pt x="3719" y="1437"/>
                    <a:pt x="5136" y="870"/>
                    <a:pt x="6617" y="870"/>
                  </a:cubicBezTo>
                  <a:cubicBezTo>
                    <a:pt x="7940" y="870"/>
                    <a:pt x="9200" y="1342"/>
                    <a:pt x="10177" y="2193"/>
                  </a:cubicBezTo>
                  <a:lnTo>
                    <a:pt x="9610" y="2792"/>
                  </a:lnTo>
                  <a:cubicBezTo>
                    <a:pt x="9484" y="2918"/>
                    <a:pt x="9452" y="3075"/>
                    <a:pt x="9484" y="3170"/>
                  </a:cubicBezTo>
                  <a:cubicBezTo>
                    <a:pt x="9515" y="3327"/>
                    <a:pt x="9641" y="3422"/>
                    <a:pt x="9799" y="3453"/>
                  </a:cubicBezTo>
                  <a:lnTo>
                    <a:pt x="12036" y="3926"/>
                  </a:lnTo>
                  <a:lnTo>
                    <a:pt x="12130" y="3926"/>
                  </a:lnTo>
                  <a:cubicBezTo>
                    <a:pt x="12225" y="3926"/>
                    <a:pt x="12319" y="3894"/>
                    <a:pt x="12382" y="3800"/>
                  </a:cubicBezTo>
                  <a:cubicBezTo>
                    <a:pt x="12508" y="3674"/>
                    <a:pt x="12540" y="3579"/>
                    <a:pt x="12508" y="3422"/>
                  </a:cubicBezTo>
                  <a:lnTo>
                    <a:pt x="12036" y="1153"/>
                  </a:lnTo>
                  <a:cubicBezTo>
                    <a:pt x="12004" y="1027"/>
                    <a:pt x="11878" y="901"/>
                    <a:pt x="11752" y="838"/>
                  </a:cubicBezTo>
                  <a:cubicBezTo>
                    <a:pt x="11715" y="831"/>
                    <a:pt x="11678" y="827"/>
                    <a:pt x="11642" y="827"/>
                  </a:cubicBezTo>
                  <a:cubicBezTo>
                    <a:pt x="11526" y="827"/>
                    <a:pt x="11422" y="868"/>
                    <a:pt x="11374" y="964"/>
                  </a:cubicBezTo>
                  <a:lnTo>
                    <a:pt x="10776" y="1563"/>
                  </a:lnTo>
                  <a:cubicBezTo>
                    <a:pt x="9583" y="521"/>
                    <a:pt x="8087" y="0"/>
                    <a:pt x="65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0904;p150">
              <a:extLst>
                <a:ext uri="{FF2B5EF4-FFF2-40B4-BE49-F238E27FC236}">
                  <a16:creationId xmlns:a16="http://schemas.microsoft.com/office/drawing/2014/main" id="{C99A36C5-5D86-48DF-A644-2843F3B7B289}"/>
                </a:ext>
              </a:extLst>
            </p:cNvPr>
            <p:cNvSpPr/>
            <p:nvPr/>
          </p:nvSpPr>
          <p:spPr>
            <a:xfrm>
              <a:off x="-62874975" y="3869075"/>
              <a:ext cx="315050" cy="196250"/>
            </a:xfrm>
            <a:custGeom>
              <a:avLst/>
              <a:gdLst/>
              <a:ahLst/>
              <a:cxnLst/>
              <a:rect l="l" t="t" r="r" b="b"/>
              <a:pathLst>
                <a:path w="12602" h="7850" extrusionOk="0">
                  <a:moveTo>
                    <a:pt x="11779" y="0"/>
                  </a:moveTo>
                  <a:cubicBezTo>
                    <a:pt x="11759" y="0"/>
                    <a:pt x="11739" y="2"/>
                    <a:pt x="11720" y="5"/>
                  </a:cubicBezTo>
                  <a:cubicBezTo>
                    <a:pt x="11499" y="36"/>
                    <a:pt x="11373" y="288"/>
                    <a:pt x="11405" y="477"/>
                  </a:cubicBezTo>
                  <a:cubicBezTo>
                    <a:pt x="11720" y="2242"/>
                    <a:pt x="11184" y="4101"/>
                    <a:pt x="9861" y="5361"/>
                  </a:cubicBezTo>
                  <a:cubicBezTo>
                    <a:pt x="8853" y="6400"/>
                    <a:pt x="7435" y="6967"/>
                    <a:pt x="5986" y="6967"/>
                  </a:cubicBezTo>
                  <a:cubicBezTo>
                    <a:pt x="4631" y="6967"/>
                    <a:pt x="3371" y="6495"/>
                    <a:pt x="2394" y="5644"/>
                  </a:cubicBezTo>
                  <a:lnTo>
                    <a:pt x="2993" y="5046"/>
                  </a:lnTo>
                  <a:cubicBezTo>
                    <a:pt x="3088" y="4920"/>
                    <a:pt x="3151" y="4762"/>
                    <a:pt x="3088" y="4668"/>
                  </a:cubicBezTo>
                  <a:cubicBezTo>
                    <a:pt x="3056" y="4510"/>
                    <a:pt x="2962" y="4416"/>
                    <a:pt x="2772" y="4384"/>
                  </a:cubicBezTo>
                  <a:lnTo>
                    <a:pt x="536" y="3912"/>
                  </a:lnTo>
                  <a:cubicBezTo>
                    <a:pt x="498" y="3904"/>
                    <a:pt x="465" y="3900"/>
                    <a:pt x="433" y="3900"/>
                  </a:cubicBezTo>
                  <a:cubicBezTo>
                    <a:pt x="332" y="3900"/>
                    <a:pt x="254" y="3941"/>
                    <a:pt x="158" y="4038"/>
                  </a:cubicBezTo>
                  <a:cubicBezTo>
                    <a:pt x="32" y="4132"/>
                    <a:pt x="0" y="4258"/>
                    <a:pt x="32" y="4416"/>
                  </a:cubicBezTo>
                  <a:lnTo>
                    <a:pt x="504" y="6652"/>
                  </a:lnTo>
                  <a:cubicBezTo>
                    <a:pt x="536" y="6810"/>
                    <a:pt x="662" y="6936"/>
                    <a:pt x="788" y="6967"/>
                  </a:cubicBezTo>
                  <a:lnTo>
                    <a:pt x="882" y="6967"/>
                  </a:lnTo>
                  <a:cubicBezTo>
                    <a:pt x="1008" y="6967"/>
                    <a:pt x="1103" y="6936"/>
                    <a:pt x="1166" y="6873"/>
                  </a:cubicBezTo>
                  <a:lnTo>
                    <a:pt x="1764" y="6274"/>
                  </a:lnTo>
                  <a:cubicBezTo>
                    <a:pt x="2930" y="7346"/>
                    <a:pt x="4442" y="7850"/>
                    <a:pt x="5923" y="7850"/>
                  </a:cubicBezTo>
                  <a:cubicBezTo>
                    <a:pt x="7561" y="7850"/>
                    <a:pt x="9168" y="7220"/>
                    <a:pt x="10428" y="5991"/>
                  </a:cubicBezTo>
                  <a:cubicBezTo>
                    <a:pt x="11909" y="4510"/>
                    <a:pt x="12602" y="2368"/>
                    <a:pt x="12192" y="320"/>
                  </a:cubicBezTo>
                  <a:cubicBezTo>
                    <a:pt x="12164" y="122"/>
                    <a:pt x="11958" y="0"/>
                    <a:pt x="117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0905;p150">
              <a:extLst>
                <a:ext uri="{FF2B5EF4-FFF2-40B4-BE49-F238E27FC236}">
                  <a16:creationId xmlns:a16="http://schemas.microsoft.com/office/drawing/2014/main" id="{FC3F692D-9DB7-41CF-B971-233F6A85AEF3}"/>
                </a:ext>
              </a:extLst>
            </p:cNvPr>
            <p:cNvSpPr/>
            <p:nvPr/>
          </p:nvSpPr>
          <p:spPr>
            <a:xfrm>
              <a:off x="-62751325" y="3834525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630" y="1"/>
                  </a:moveTo>
                  <a:cubicBezTo>
                    <a:pt x="410" y="221"/>
                    <a:pt x="158" y="599"/>
                    <a:pt x="0" y="1072"/>
                  </a:cubicBezTo>
                  <a:lnTo>
                    <a:pt x="630" y="1072"/>
                  </a:lnTo>
                  <a:lnTo>
                    <a:pt x="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0906;p150">
              <a:extLst>
                <a:ext uri="{FF2B5EF4-FFF2-40B4-BE49-F238E27FC236}">
                  <a16:creationId xmlns:a16="http://schemas.microsoft.com/office/drawing/2014/main" id="{BBE07325-E7F9-4EC4-AA11-4201A2605AD8}"/>
                </a:ext>
              </a:extLst>
            </p:cNvPr>
            <p:cNvSpPr/>
            <p:nvPr/>
          </p:nvSpPr>
          <p:spPr>
            <a:xfrm>
              <a:off x="-62715100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1" y="1"/>
                  </a:moveTo>
                  <a:lnTo>
                    <a:pt x="1" y="1041"/>
                  </a:lnTo>
                  <a:cubicBezTo>
                    <a:pt x="253" y="852"/>
                    <a:pt x="473" y="47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0907;p150">
              <a:extLst>
                <a:ext uri="{FF2B5EF4-FFF2-40B4-BE49-F238E27FC236}">
                  <a16:creationId xmlns:a16="http://schemas.microsoft.com/office/drawing/2014/main" id="{D5487D3A-CD3E-4C27-A768-2C3E590C6059}"/>
                </a:ext>
              </a:extLst>
            </p:cNvPr>
            <p:cNvSpPr/>
            <p:nvPr/>
          </p:nvSpPr>
          <p:spPr>
            <a:xfrm>
              <a:off x="-62751325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158" y="473"/>
                    <a:pt x="410" y="852"/>
                    <a:pt x="630" y="1041"/>
                  </a:cubicBezTo>
                  <a:lnTo>
                    <a:pt x="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0908;p150">
              <a:extLst>
                <a:ext uri="{FF2B5EF4-FFF2-40B4-BE49-F238E27FC236}">
                  <a16:creationId xmlns:a16="http://schemas.microsoft.com/office/drawing/2014/main" id="{75B41CD9-0100-416D-8118-C14F0F14679B}"/>
                </a:ext>
              </a:extLst>
            </p:cNvPr>
            <p:cNvSpPr/>
            <p:nvPr/>
          </p:nvSpPr>
          <p:spPr>
            <a:xfrm>
              <a:off x="-62822225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127" y="0"/>
                  </a:moveTo>
                  <a:cubicBezTo>
                    <a:pt x="32" y="316"/>
                    <a:pt x="1" y="631"/>
                    <a:pt x="1" y="977"/>
                  </a:cubicBezTo>
                  <a:cubicBezTo>
                    <a:pt x="1" y="1324"/>
                    <a:pt x="32" y="1670"/>
                    <a:pt x="127" y="1922"/>
                  </a:cubicBezTo>
                  <a:lnTo>
                    <a:pt x="1765" y="1922"/>
                  </a:lnTo>
                  <a:cubicBezTo>
                    <a:pt x="1734" y="1607"/>
                    <a:pt x="1702" y="1292"/>
                    <a:pt x="1702" y="977"/>
                  </a:cubicBezTo>
                  <a:cubicBezTo>
                    <a:pt x="1702" y="662"/>
                    <a:pt x="1734" y="316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0909;p150">
              <a:extLst>
                <a:ext uri="{FF2B5EF4-FFF2-40B4-BE49-F238E27FC236}">
                  <a16:creationId xmlns:a16="http://schemas.microsoft.com/office/drawing/2014/main" id="{E0E3EE56-CBE8-4A9C-9575-7750D86CD53B}"/>
                </a:ext>
              </a:extLst>
            </p:cNvPr>
            <p:cNvSpPr/>
            <p:nvPr/>
          </p:nvSpPr>
          <p:spPr>
            <a:xfrm>
              <a:off x="-62715100" y="3833750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1" y="0"/>
                  </a:moveTo>
                  <a:lnTo>
                    <a:pt x="1" y="1071"/>
                  </a:lnTo>
                  <a:lnTo>
                    <a:pt x="631" y="1071"/>
                  </a:lnTo>
                  <a:cubicBezTo>
                    <a:pt x="505" y="599"/>
                    <a:pt x="253" y="18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0910;p150">
              <a:extLst>
                <a:ext uri="{FF2B5EF4-FFF2-40B4-BE49-F238E27FC236}">
                  <a16:creationId xmlns:a16="http://schemas.microsoft.com/office/drawing/2014/main" id="{9CF502D9-D1F8-4282-A570-4F2756CE46DF}"/>
                </a:ext>
              </a:extLst>
            </p:cNvPr>
            <p:cNvSpPr/>
            <p:nvPr/>
          </p:nvSpPr>
          <p:spPr>
            <a:xfrm>
              <a:off x="-62758425" y="3881000"/>
              <a:ext cx="22875" cy="48075"/>
            </a:xfrm>
            <a:custGeom>
              <a:avLst/>
              <a:gdLst/>
              <a:ahLst/>
              <a:cxnLst/>
              <a:rect l="l" t="t" r="r" b="b"/>
              <a:pathLst>
                <a:path w="915" h="1923" extrusionOk="0">
                  <a:moveTo>
                    <a:pt x="95" y="0"/>
                  </a:moveTo>
                  <a:cubicBezTo>
                    <a:pt x="64" y="316"/>
                    <a:pt x="1" y="631"/>
                    <a:pt x="1" y="977"/>
                  </a:cubicBezTo>
                  <a:cubicBezTo>
                    <a:pt x="1" y="1324"/>
                    <a:pt x="64" y="1670"/>
                    <a:pt x="95" y="1922"/>
                  </a:cubicBezTo>
                  <a:lnTo>
                    <a:pt x="914" y="1922"/>
                  </a:lnTo>
                  <a:lnTo>
                    <a:pt x="9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0911;p150">
              <a:extLst>
                <a:ext uri="{FF2B5EF4-FFF2-40B4-BE49-F238E27FC236}">
                  <a16:creationId xmlns:a16="http://schemas.microsoft.com/office/drawing/2014/main" id="{682F177E-4EDD-4938-8651-10C25F6FE134}"/>
                </a:ext>
              </a:extLst>
            </p:cNvPr>
            <p:cNvSpPr/>
            <p:nvPr/>
          </p:nvSpPr>
          <p:spPr>
            <a:xfrm>
              <a:off x="-62715100" y="3809325"/>
              <a:ext cx="74850" cy="51225"/>
            </a:xfrm>
            <a:custGeom>
              <a:avLst/>
              <a:gdLst/>
              <a:ahLst/>
              <a:cxnLst/>
              <a:rect l="l" t="t" r="r" b="b"/>
              <a:pathLst>
                <a:path w="2994" h="2049" extrusionOk="0">
                  <a:moveTo>
                    <a:pt x="1" y="1"/>
                  </a:moveTo>
                  <a:lnTo>
                    <a:pt x="1" y="32"/>
                  </a:lnTo>
                  <a:cubicBezTo>
                    <a:pt x="631" y="253"/>
                    <a:pt x="1198" y="1009"/>
                    <a:pt x="1481" y="2048"/>
                  </a:cubicBezTo>
                  <a:lnTo>
                    <a:pt x="2994" y="2048"/>
                  </a:lnTo>
                  <a:cubicBezTo>
                    <a:pt x="2426" y="946"/>
                    <a:pt x="1324" y="158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10912;p150">
              <a:extLst>
                <a:ext uri="{FF2B5EF4-FFF2-40B4-BE49-F238E27FC236}">
                  <a16:creationId xmlns:a16="http://schemas.microsoft.com/office/drawing/2014/main" id="{0F8348C4-2C2D-4891-80E0-2EC64D0AE37B}"/>
                </a:ext>
              </a:extLst>
            </p:cNvPr>
            <p:cNvSpPr/>
            <p:nvPr/>
          </p:nvSpPr>
          <p:spPr>
            <a:xfrm>
              <a:off x="-62715875" y="3950300"/>
              <a:ext cx="75625" cy="51225"/>
            </a:xfrm>
            <a:custGeom>
              <a:avLst/>
              <a:gdLst/>
              <a:ahLst/>
              <a:cxnLst/>
              <a:rect l="l" t="t" r="r" b="b"/>
              <a:pathLst>
                <a:path w="3025" h="2049" extrusionOk="0">
                  <a:moveTo>
                    <a:pt x="1512" y="1"/>
                  </a:moveTo>
                  <a:cubicBezTo>
                    <a:pt x="1229" y="1009"/>
                    <a:pt x="662" y="1765"/>
                    <a:pt x="0" y="1986"/>
                  </a:cubicBezTo>
                  <a:lnTo>
                    <a:pt x="0" y="2049"/>
                  </a:lnTo>
                  <a:lnTo>
                    <a:pt x="32" y="2049"/>
                  </a:lnTo>
                  <a:cubicBezTo>
                    <a:pt x="1355" y="1891"/>
                    <a:pt x="2457" y="1104"/>
                    <a:pt x="3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10913;p150">
              <a:extLst>
                <a:ext uri="{FF2B5EF4-FFF2-40B4-BE49-F238E27FC236}">
                  <a16:creationId xmlns:a16="http://schemas.microsoft.com/office/drawing/2014/main" id="{0D1D267B-7427-4788-8054-4F4E557714D9}"/>
                </a:ext>
              </a:extLst>
            </p:cNvPr>
            <p:cNvSpPr/>
            <p:nvPr/>
          </p:nvSpPr>
          <p:spPr>
            <a:xfrm>
              <a:off x="-62811200" y="3949525"/>
              <a:ext cx="75650" cy="52000"/>
            </a:xfrm>
            <a:custGeom>
              <a:avLst/>
              <a:gdLst/>
              <a:ahLst/>
              <a:cxnLst/>
              <a:rect l="l" t="t" r="r" b="b"/>
              <a:pathLst>
                <a:path w="3026" h="2080" extrusionOk="0">
                  <a:moveTo>
                    <a:pt x="1" y="0"/>
                  </a:moveTo>
                  <a:cubicBezTo>
                    <a:pt x="600" y="1166"/>
                    <a:pt x="1702" y="1954"/>
                    <a:pt x="3025" y="2080"/>
                  </a:cubicBezTo>
                  <a:lnTo>
                    <a:pt x="3025" y="2017"/>
                  </a:lnTo>
                  <a:cubicBezTo>
                    <a:pt x="2364" y="1796"/>
                    <a:pt x="1860" y="1040"/>
                    <a:pt x="1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10914;p150">
              <a:extLst>
                <a:ext uri="{FF2B5EF4-FFF2-40B4-BE49-F238E27FC236}">
                  <a16:creationId xmlns:a16="http://schemas.microsoft.com/office/drawing/2014/main" id="{EAB9DDBC-60D3-4272-8A32-0B098496930D}"/>
                </a:ext>
              </a:extLst>
            </p:cNvPr>
            <p:cNvSpPr/>
            <p:nvPr/>
          </p:nvSpPr>
          <p:spPr>
            <a:xfrm>
              <a:off x="-62673350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0" y="0"/>
                  </a:moveTo>
                  <a:cubicBezTo>
                    <a:pt x="32" y="316"/>
                    <a:pt x="63" y="631"/>
                    <a:pt x="63" y="977"/>
                  </a:cubicBezTo>
                  <a:cubicBezTo>
                    <a:pt x="63" y="1324"/>
                    <a:pt x="32" y="1670"/>
                    <a:pt x="0" y="1922"/>
                  </a:cubicBezTo>
                  <a:lnTo>
                    <a:pt x="1639" y="1922"/>
                  </a:lnTo>
                  <a:cubicBezTo>
                    <a:pt x="1733" y="1670"/>
                    <a:pt x="1765" y="1292"/>
                    <a:pt x="1765" y="977"/>
                  </a:cubicBezTo>
                  <a:cubicBezTo>
                    <a:pt x="1765" y="662"/>
                    <a:pt x="1733" y="316"/>
                    <a:pt x="16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10915;p150">
              <a:extLst>
                <a:ext uri="{FF2B5EF4-FFF2-40B4-BE49-F238E27FC236}">
                  <a16:creationId xmlns:a16="http://schemas.microsoft.com/office/drawing/2014/main" id="{DEC15A16-0AF6-47E1-9F74-7A7DEC856DD0}"/>
                </a:ext>
              </a:extLst>
            </p:cNvPr>
            <p:cNvSpPr/>
            <p:nvPr/>
          </p:nvSpPr>
          <p:spPr>
            <a:xfrm>
              <a:off x="-62810400" y="3810125"/>
              <a:ext cx="75625" cy="51200"/>
            </a:xfrm>
            <a:custGeom>
              <a:avLst/>
              <a:gdLst/>
              <a:ahLst/>
              <a:cxnLst/>
              <a:rect l="l" t="t" r="r" b="b"/>
              <a:pathLst>
                <a:path w="3025" h="2048" extrusionOk="0">
                  <a:moveTo>
                    <a:pt x="2993" y="0"/>
                  </a:moveTo>
                  <a:cubicBezTo>
                    <a:pt x="1702" y="158"/>
                    <a:pt x="599" y="945"/>
                    <a:pt x="0" y="2048"/>
                  </a:cubicBezTo>
                  <a:lnTo>
                    <a:pt x="1544" y="2048"/>
                  </a:lnTo>
                  <a:cubicBezTo>
                    <a:pt x="1828" y="1008"/>
                    <a:pt x="2363" y="284"/>
                    <a:pt x="3025" y="32"/>
                  </a:cubicBezTo>
                  <a:lnTo>
                    <a:pt x="30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10916;p150">
              <a:extLst>
                <a:ext uri="{FF2B5EF4-FFF2-40B4-BE49-F238E27FC236}">
                  <a16:creationId xmlns:a16="http://schemas.microsoft.com/office/drawing/2014/main" id="{0E773582-6FAA-4AB6-AF87-E13AF10657FA}"/>
                </a:ext>
              </a:extLst>
            </p:cNvPr>
            <p:cNvSpPr/>
            <p:nvPr/>
          </p:nvSpPr>
          <p:spPr>
            <a:xfrm>
              <a:off x="-62715100" y="3881000"/>
              <a:ext cx="22850" cy="48075"/>
            </a:xfrm>
            <a:custGeom>
              <a:avLst/>
              <a:gdLst/>
              <a:ahLst/>
              <a:cxnLst/>
              <a:rect l="l" t="t" r="r" b="b"/>
              <a:pathLst>
                <a:path w="914" h="1923" extrusionOk="0">
                  <a:moveTo>
                    <a:pt x="1" y="0"/>
                  </a:moveTo>
                  <a:lnTo>
                    <a:pt x="1" y="1922"/>
                  </a:lnTo>
                  <a:lnTo>
                    <a:pt x="851" y="1922"/>
                  </a:lnTo>
                  <a:cubicBezTo>
                    <a:pt x="883" y="1607"/>
                    <a:pt x="914" y="1292"/>
                    <a:pt x="914" y="977"/>
                  </a:cubicBezTo>
                  <a:cubicBezTo>
                    <a:pt x="914" y="662"/>
                    <a:pt x="883" y="316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6" name="Google Shape;10917;p150">
            <a:extLst>
              <a:ext uri="{FF2B5EF4-FFF2-40B4-BE49-F238E27FC236}">
                <a16:creationId xmlns:a16="http://schemas.microsoft.com/office/drawing/2014/main" id="{2CA110C6-D14F-41DE-88A9-4647A876E269}"/>
              </a:ext>
            </a:extLst>
          </p:cNvPr>
          <p:cNvGrpSpPr/>
          <p:nvPr/>
        </p:nvGrpSpPr>
        <p:grpSpPr>
          <a:xfrm>
            <a:off x="4684817" y="3059736"/>
            <a:ext cx="489681" cy="488485"/>
            <a:chOff x="-62884425" y="4111775"/>
            <a:chExt cx="317425" cy="316650"/>
          </a:xfrm>
          <a:solidFill>
            <a:srgbClr val="640000"/>
          </a:solidFill>
        </p:grpSpPr>
        <p:sp>
          <p:nvSpPr>
            <p:cNvPr id="77" name="Google Shape;10918;p150">
              <a:extLst>
                <a:ext uri="{FF2B5EF4-FFF2-40B4-BE49-F238E27FC236}">
                  <a16:creationId xmlns:a16="http://schemas.microsoft.com/office/drawing/2014/main" id="{405A3B76-E166-436C-9326-09B2A60FB7D9}"/>
                </a:ext>
              </a:extLst>
            </p:cNvPr>
            <p:cNvSpPr/>
            <p:nvPr/>
          </p:nvSpPr>
          <p:spPr>
            <a:xfrm>
              <a:off x="-62884425" y="4325225"/>
              <a:ext cx="317425" cy="103200"/>
            </a:xfrm>
            <a:custGeom>
              <a:avLst/>
              <a:gdLst/>
              <a:ahLst/>
              <a:cxnLst/>
              <a:rect l="l" t="t" r="r" b="b"/>
              <a:pathLst>
                <a:path w="12697" h="4128" extrusionOk="0">
                  <a:moveTo>
                    <a:pt x="0" y="0"/>
                  </a:moveTo>
                  <a:lnTo>
                    <a:pt x="0" y="378"/>
                  </a:lnTo>
                  <a:cubicBezTo>
                    <a:pt x="0" y="1071"/>
                    <a:pt x="567" y="1638"/>
                    <a:pt x="1260" y="1638"/>
                  </a:cubicBezTo>
                  <a:lnTo>
                    <a:pt x="4001" y="1638"/>
                  </a:lnTo>
                  <a:lnTo>
                    <a:pt x="3434" y="3308"/>
                  </a:lnTo>
                  <a:lnTo>
                    <a:pt x="2930" y="3308"/>
                  </a:lnTo>
                  <a:cubicBezTo>
                    <a:pt x="2678" y="3308"/>
                    <a:pt x="2520" y="3497"/>
                    <a:pt x="2520" y="3749"/>
                  </a:cubicBezTo>
                  <a:cubicBezTo>
                    <a:pt x="2520" y="3970"/>
                    <a:pt x="2741" y="4127"/>
                    <a:pt x="2930" y="4127"/>
                  </a:cubicBezTo>
                  <a:lnTo>
                    <a:pt x="9830" y="4127"/>
                  </a:lnTo>
                  <a:cubicBezTo>
                    <a:pt x="10050" y="4127"/>
                    <a:pt x="10239" y="3938"/>
                    <a:pt x="10239" y="3749"/>
                  </a:cubicBezTo>
                  <a:cubicBezTo>
                    <a:pt x="10239" y="3497"/>
                    <a:pt x="10050" y="3308"/>
                    <a:pt x="9830" y="3308"/>
                  </a:cubicBezTo>
                  <a:lnTo>
                    <a:pt x="9294" y="3308"/>
                  </a:lnTo>
                  <a:lnTo>
                    <a:pt x="8758" y="1638"/>
                  </a:lnTo>
                  <a:lnTo>
                    <a:pt x="11468" y="1638"/>
                  </a:lnTo>
                  <a:cubicBezTo>
                    <a:pt x="12129" y="1638"/>
                    <a:pt x="12697" y="1103"/>
                    <a:pt x="12697" y="378"/>
                  </a:cubicBezTo>
                  <a:lnTo>
                    <a:pt x="126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10919;p150">
              <a:extLst>
                <a:ext uri="{FF2B5EF4-FFF2-40B4-BE49-F238E27FC236}">
                  <a16:creationId xmlns:a16="http://schemas.microsoft.com/office/drawing/2014/main" id="{9E934CA2-5476-4DB4-BA2D-85474219E67D}"/>
                </a:ext>
              </a:extLst>
            </p:cNvPr>
            <p:cNvSpPr/>
            <p:nvPr/>
          </p:nvSpPr>
          <p:spPr>
            <a:xfrm>
              <a:off x="-62884425" y="4111775"/>
              <a:ext cx="317425" cy="193000"/>
            </a:xfrm>
            <a:custGeom>
              <a:avLst/>
              <a:gdLst/>
              <a:ahLst/>
              <a:cxnLst/>
              <a:rect l="l" t="t" r="r" b="b"/>
              <a:pathLst>
                <a:path w="12697" h="7720" extrusionOk="0">
                  <a:moveTo>
                    <a:pt x="6301" y="946"/>
                  </a:moveTo>
                  <a:cubicBezTo>
                    <a:pt x="6522" y="946"/>
                    <a:pt x="6742" y="1135"/>
                    <a:pt x="6742" y="1324"/>
                  </a:cubicBezTo>
                  <a:lnTo>
                    <a:pt x="6742" y="1607"/>
                  </a:lnTo>
                  <a:cubicBezTo>
                    <a:pt x="7215" y="1765"/>
                    <a:pt x="7593" y="2237"/>
                    <a:pt x="7593" y="2773"/>
                  </a:cubicBezTo>
                  <a:cubicBezTo>
                    <a:pt x="7593" y="3025"/>
                    <a:pt x="7372" y="3182"/>
                    <a:pt x="7183" y="3182"/>
                  </a:cubicBezTo>
                  <a:cubicBezTo>
                    <a:pt x="6994" y="3182"/>
                    <a:pt x="6805" y="2993"/>
                    <a:pt x="6805" y="2773"/>
                  </a:cubicBezTo>
                  <a:cubicBezTo>
                    <a:pt x="6805" y="2552"/>
                    <a:pt x="6585" y="2363"/>
                    <a:pt x="6364" y="2363"/>
                  </a:cubicBezTo>
                  <a:cubicBezTo>
                    <a:pt x="6112" y="2363"/>
                    <a:pt x="5954" y="2552"/>
                    <a:pt x="5954" y="2773"/>
                  </a:cubicBezTo>
                  <a:cubicBezTo>
                    <a:pt x="5954" y="3025"/>
                    <a:pt x="6269" y="3245"/>
                    <a:pt x="6585" y="3497"/>
                  </a:cubicBezTo>
                  <a:cubicBezTo>
                    <a:pt x="7026" y="3812"/>
                    <a:pt x="7561" y="4191"/>
                    <a:pt x="7561" y="4884"/>
                  </a:cubicBezTo>
                  <a:cubicBezTo>
                    <a:pt x="7561" y="5419"/>
                    <a:pt x="7215" y="5860"/>
                    <a:pt x="6742" y="6049"/>
                  </a:cubicBezTo>
                  <a:lnTo>
                    <a:pt x="6742" y="6333"/>
                  </a:lnTo>
                  <a:cubicBezTo>
                    <a:pt x="6742" y="6553"/>
                    <a:pt x="6553" y="6774"/>
                    <a:pt x="6301" y="6774"/>
                  </a:cubicBezTo>
                  <a:cubicBezTo>
                    <a:pt x="6080" y="6774"/>
                    <a:pt x="5923" y="6553"/>
                    <a:pt x="5923" y="6333"/>
                  </a:cubicBezTo>
                  <a:lnTo>
                    <a:pt x="5923" y="6049"/>
                  </a:lnTo>
                  <a:cubicBezTo>
                    <a:pt x="5450" y="5892"/>
                    <a:pt x="5104" y="5419"/>
                    <a:pt x="5104" y="4884"/>
                  </a:cubicBezTo>
                  <a:cubicBezTo>
                    <a:pt x="5104" y="4632"/>
                    <a:pt x="5293" y="4443"/>
                    <a:pt x="5482" y="4443"/>
                  </a:cubicBezTo>
                  <a:cubicBezTo>
                    <a:pt x="5734" y="4443"/>
                    <a:pt x="5923" y="4632"/>
                    <a:pt x="5923" y="4884"/>
                  </a:cubicBezTo>
                  <a:cubicBezTo>
                    <a:pt x="5923" y="5104"/>
                    <a:pt x="6112" y="5262"/>
                    <a:pt x="6301" y="5262"/>
                  </a:cubicBezTo>
                  <a:cubicBezTo>
                    <a:pt x="6522" y="5262"/>
                    <a:pt x="6742" y="5073"/>
                    <a:pt x="6742" y="4884"/>
                  </a:cubicBezTo>
                  <a:cubicBezTo>
                    <a:pt x="6742" y="4632"/>
                    <a:pt x="6427" y="4411"/>
                    <a:pt x="6080" y="4159"/>
                  </a:cubicBezTo>
                  <a:cubicBezTo>
                    <a:pt x="5639" y="3844"/>
                    <a:pt x="5104" y="3466"/>
                    <a:pt x="5104" y="2773"/>
                  </a:cubicBezTo>
                  <a:cubicBezTo>
                    <a:pt x="5104" y="2237"/>
                    <a:pt x="5450" y="1796"/>
                    <a:pt x="5923" y="1607"/>
                  </a:cubicBezTo>
                  <a:lnTo>
                    <a:pt x="5923" y="1324"/>
                  </a:lnTo>
                  <a:cubicBezTo>
                    <a:pt x="5923" y="1103"/>
                    <a:pt x="6112" y="946"/>
                    <a:pt x="6301" y="946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61"/>
                  </a:cubicBezTo>
                  <a:lnTo>
                    <a:pt x="0" y="7719"/>
                  </a:lnTo>
                  <a:lnTo>
                    <a:pt x="12697" y="7719"/>
                  </a:lnTo>
                  <a:lnTo>
                    <a:pt x="12697" y="1261"/>
                  </a:lnTo>
                  <a:cubicBezTo>
                    <a:pt x="12697" y="536"/>
                    <a:pt x="12129" y="0"/>
                    <a:pt x="114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9" name="Google Shape;10920;p150">
            <a:extLst>
              <a:ext uri="{FF2B5EF4-FFF2-40B4-BE49-F238E27FC236}">
                <a16:creationId xmlns:a16="http://schemas.microsoft.com/office/drawing/2014/main" id="{9EDC1DCF-26D4-45ED-9E73-312164A7CCF7}"/>
              </a:ext>
            </a:extLst>
          </p:cNvPr>
          <p:cNvGrpSpPr/>
          <p:nvPr/>
        </p:nvGrpSpPr>
        <p:grpSpPr>
          <a:xfrm>
            <a:off x="2914994" y="3721162"/>
            <a:ext cx="487251" cy="480001"/>
            <a:chOff x="-60991775" y="3376900"/>
            <a:chExt cx="315850" cy="311150"/>
          </a:xfrm>
          <a:solidFill>
            <a:srgbClr val="640000"/>
          </a:solidFill>
        </p:grpSpPr>
        <p:sp>
          <p:nvSpPr>
            <p:cNvPr id="80" name="Google Shape;10921;p150">
              <a:extLst>
                <a:ext uri="{FF2B5EF4-FFF2-40B4-BE49-F238E27FC236}">
                  <a16:creationId xmlns:a16="http://schemas.microsoft.com/office/drawing/2014/main" id="{2C2CCB70-2AE7-48C0-B900-8D3249509BF2}"/>
                </a:ext>
              </a:extLst>
            </p:cNvPr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0922;p150">
              <a:extLst>
                <a:ext uri="{FF2B5EF4-FFF2-40B4-BE49-F238E27FC236}">
                  <a16:creationId xmlns:a16="http://schemas.microsoft.com/office/drawing/2014/main" id="{23C64B62-023A-4BF8-91B7-7DAF3D9CB3AE}"/>
                </a:ext>
              </a:extLst>
            </p:cNvPr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0923;p150">
              <a:extLst>
                <a:ext uri="{FF2B5EF4-FFF2-40B4-BE49-F238E27FC236}">
                  <a16:creationId xmlns:a16="http://schemas.microsoft.com/office/drawing/2014/main" id="{D229584E-2A1D-4427-921E-EE0038FA64E2}"/>
                </a:ext>
              </a:extLst>
            </p:cNvPr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" name="Google Shape;10924;p150">
            <a:extLst>
              <a:ext uri="{FF2B5EF4-FFF2-40B4-BE49-F238E27FC236}">
                <a16:creationId xmlns:a16="http://schemas.microsoft.com/office/drawing/2014/main" id="{2B453AB2-30C7-4892-B917-01CEB61B8B6D}"/>
              </a:ext>
            </a:extLst>
          </p:cNvPr>
          <p:cNvGrpSpPr/>
          <p:nvPr/>
        </p:nvGrpSpPr>
        <p:grpSpPr>
          <a:xfrm>
            <a:off x="2914377" y="4322314"/>
            <a:ext cx="488485" cy="478767"/>
            <a:chOff x="-60988625" y="3740800"/>
            <a:chExt cx="316650" cy="310350"/>
          </a:xfrm>
          <a:solidFill>
            <a:srgbClr val="640000"/>
          </a:solidFill>
        </p:grpSpPr>
        <p:sp>
          <p:nvSpPr>
            <p:cNvPr id="84" name="Google Shape;10925;p150">
              <a:extLst>
                <a:ext uri="{FF2B5EF4-FFF2-40B4-BE49-F238E27FC236}">
                  <a16:creationId xmlns:a16="http://schemas.microsoft.com/office/drawing/2014/main" id="{D1E008D6-F34E-4D0B-A146-2F1AD1AE8063}"/>
                </a:ext>
              </a:extLst>
            </p:cNvPr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0926;p150">
              <a:extLst>
                <a:ext uri="{FF2B5EF4-FFF2-40B4-BE49-F238E27FC236}">
                  <a16:creationId xmlns:a16="http://schemas.microsoft.com/office/drawing/2014/main" id="{B1DF2A18-1DE1-4ACE-AB3D-39EA9F7CF51A}"/>
                </a:ext>
              </a:extLst>
            </p:cNvPr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0927;p150">
              <a:extLst>
                <a:ext uri="{FF2B5EF4-FFF2-40B4-BE49-F238E27FC236}">
                  <a16:creationId xmlns:a16="http://schemas.microsoft.com/office/drawing/2014/main" id="{24D24DBF-55F4-4966-ABD6-CA98826F57C9}"/>
                </a:ext>
              </a:extLst>
            </p:cNvPr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" name="Google Shape;10928;p150">
            <a:extLst>
              <a:ext uri="{FF2B5EF4-FFF2-40B4-BE49-F238E27FC236}">
                <a16:creationId xmlns:a16="http://schemas.microsoft.com/office/drawing/2014/main" id="{61343B0E-3567-4AF4-BB70-56DA0E06F144}"/>
              </a:ext>
            </a:extLst>
          </p:cNvPr>
          <p:cNvGrpSpPr/>
          <p:nvPr/>
        </p:nvGrpSpPr>
        <p:grpSpPr>
          <a:xfrm>
            <a:off x="2914377" y="4929582"/>
            <a:ext cx="488485" cy="486943"/>
            <a:chOff x="-60987850" y="4100950"/>
            <a:chExt cx="316650" cy="315650"/>
          </a:xfrm>
          <a:solidFill>
            <a:srgbClr val="640000"/>
          </a:solidFill>
        </p:grpSpPr>
        <p:sp>
          <p:nvSpPr>
            <p:cNvPr id="88" name="Google Shape;10929;p150">
              <a:extLst>
                <a:ext uri="{FF2B5EF4-FFF2-40B4-BE49-F238E27FC236}">
                  <a16:creationId xmlns:a16="http://schemas.microsoft.com/office/drawing/2014/main" id="{37B6B298-7A06-448C-B808-20DA78A83EEF}"/>
                </a:ext>
              </a:extLst>
            </p:cNvPr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0930;p150">
              <a:extLst>
                <a:ext uri="{FF2B5EF4-FFF2-40B4-BE49-F238E27FC236}">
                  <a16:creationId xmlns:a16="http://schemas.microsoft.com/office/drawing/2014/main" id="{8B410E8A-1462-4D04-9C92-E30F2E0EAE1B}"/>
                </a:ext>
              </a:extLst>
            </p:cNvPr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10931;p150">
              <a:extLst>
                <a:ext uri="{FF2B5EF4-FFF2-40B4-BE49-F238E27FC236}">
                  <a16:creationId xmlns:a16="http://schemas.microsoft.com/office/drawing/2014/main" id="{B6238D7C-A917-46BF-B71E-B892F103F922}"/>
                </a:ext>
              </a:extLst>
            </p:cNvPr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10932;p150">
              <a:extLst>
                <a:ext uri="{FF2B5EF4-FFF2-40B4-BE49-F238E27FC236}">
                  <a16:creationId xmlns:a16="http://schemas.microsoft.com/office/drawing/2014/main" id="{E2F18EBB-9191-4524-BC59-5BB06C4D4E31}"/>
                </a:ext>
              </a:extLst>
            </p:cNvPr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10933;p150">
              <a:extLst>
                <a:ext uri="{FF2B5EF4-FFF2-40B4-BE49-F238E27FC236}">
                  <a16:creationId xmlns:a16="http://schemas.microsoft.com/office/drawing/2014/main" id="{906E63B7-AEF9-4B11-8C30-ADFBA498C87F}"/>
                </a:ext>
              </a:extLst>
            </p:cNvPr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" name="Google Shape;10934;p150">
            <a:extLst>
              <a:ext uri="{FF2B5EF4-FFF2-40B4-BE49-F238E27FC236}">
                <a16:creationId xmlns:a16="http://schemas.microsoft.com/office/drawing/2014/main" id="{7C3A06B9-91AA-4F0F-94D4-6533FD93C9E2}"/>
              </a:ext>
            </a:extLst>
          </p:cNvPr>
          <p:cNvGrpSpPr/>
          <p:nvPr/>
        </p:nvGrpSpPr>
        <p:grpSpPr>
          <a:xfrm>
            <a:off x="5274090" y="4323529"/>
            <a:ext cx="492111" cy="476337"/>
            <a:chOff x="-59447250" y="3706150"/>
            <a:chExt cx="319000" cy="308775"/>
          </a:xfrm>
          <a:solidFill>
            <a:srgbClr val="640000"/>
          </a:solidFill>
        </p:grpSpPr>
        <p:sp>
          <p:nvSpPr>
            <p:cNvPr id="94" name="Google Shape;10935;p150">
              <a:extLst>
                <a:ext uri="{FF2B5EF4-FFF2-40B4-BE49-F238E27FC236}">
                  <a16:creationId xmlns:a16="http://schemas.microsoft.com/office/drawing/2014/main" id="{C7110384-410A-483A-AABD-2AE7B3D48E30}"/>
                </a:ext>
              </a:extLst>
            </p:cNvPr>
            <p:cNvSpPr/>
            <p:nvPr/>
          </p:nvSpPr>
          <p:spPr>
            <a:xfrm>
              <a:off x="-59381875" y="3922750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36"/>
                    <a:pt x="2363" y="0"/>
                    <a:pt x="1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10936;p150">
              <a:extLst>
                <a:ext uri="{FF2B5EF4-FFF2-40B4-BE49-F238E27FC236}">
                  <a16:creationId xmlns:a16="http://schemas.microsoft.com/office/drawing/2014/main" id="{91139243-15AC-4ACE-993C-343C1101C520}"/>
                </a:ext>
              </a:extLst>
            </p:cNvPr>
            <p:cNvSpPr/>
            <p:nvPr/>
          </p:nvSpPr>
          <p:spPr>
            <a:xfrm>
              <a:off x="-59364550" y="3861525"/>
              <a:ext cx="43350" cy="40900"/>
            </a:xfrm>
            <a:custGeom>
              <a:avLst/>
              <a:gdLst/>
              <a:ahLst/>
              <a:cxnLst/>
              <a:rect l="l" t="t" r="r" b="b"/>
              <a:pathLst>
                <a:path w="1734" h="1636" extrusionOk="0">
                  <a:moveTo>
                    <a:pt x="858" y="0"/>
                  </a:moveTo>
                  <a:cubicBezTo>
                    <a:pt x="784" y="0"/>
                    <a:pt x="707" y="8"/>
                    <a:pt x="631" y="23"/>
                  </a:cubicBezTo>
                  <a:cubicBezTo>
                    <a:pt x="347" y="118"/>
                    <a:pt x="127" y="307"/>
                    <a:pt x="95" y="590"/>
                  </a:cubicBezTo>
                  <a:cubicBezTo>
                    <a:pt x="1" y="906"/>
                    <a:pt x="95" y="1189"/>
                    <a:pt x="284" y="1410"/>
                  </a:cubicBezTo>
                  <a:cubicBezTo>
                    <a:pt x="446" y="1548"/>
                    <a:pt x="658" y="1636"/>
                    <a:pt x="871" y="1636"/>
                  </a:cubicBezTo>
                  <a:cubicBezTo>
                    <a:pt x="949" y="1636"/>
                    <a:pt x="1027" y="1624"/>
                    <a:pt x="1103" y="1599"/>
                  </a:cubicBezTo>
                  <a:cubicBezTo>
                    <a:pt x="1387" y="1536"/>
                    <a:pt x="1607" y="1347"/>
                    <a:pt x="1670" y="1063"/>
                  </a:cubicBezTo>
                  <a:cubicBezTo>
                    <a:pt x="1733" y="748"/>
                    <a:pt x="1670" y="464"/>
                    <a:pt x="1450" y="244"/>
                  </a:cubicBezTo>
                  <a:cubicBezTo>
                    <a:pt x="1307" y="77"/>
                    <a:pt x="1091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10937;p150">
              <a:extLst>
                <a:ext uri="{FF2B5EF4-FFF2-40B4-BE49-F238E27FC236}">
                  <a16:creationId xmlns:a16="http://schemas.microsoft.com/office/drawing/2014/main" id="{BC5742FD-14CA-45B1-BF39-03E0605BE6A5}"/>
                </a:ext>
              </a:extLst>
            </p:cNvPr>
            <p:cNvSpPr/>
            <p:nvPr/>
          </p:nvSpPr>
          <p:spPr>
            <a:xfrm>
              <a:off x="-59447250" y="3706150"/>
              <a:ext cx="319000" cy="308775"/>
            </a:xfrm>
            <a:custGeom>
              <a:avLst/>
              <a:gdLst/>
              <a:ahLst/>
              <a:cxnLst/>
              <a:rect l="l" t="t" r="r" b="b"/>
              <a:pathLst>
                <a:path w="12760" h="12351" extrusionOk="0">
                  <a:moveTo>
                    <a:pt x="6428" y="820"/>
                  </a:moveTo>
                  <a:cubicBezTo>
                    <a:pt x="6900" y="820"/>
                    <a:pt x="7247" y="1166"/>
                    <a:pt x="7247" y="1639"/>
                  </a:cubicBezTo>
                  <a:lnTo>
                    <a:pt x="7247" y="4128"/>
                  </a:lnTo>
                  <a:lnTo>
                    <a:pt x="5609" y="4128"/>
                  </a:lnTo>
                  <a:lnTo>
                    <a:pt x="5609" y="1639"/>
                  </a:lnTo>
                  <a:cubicBezTo>
                    <a:pt x="5609" y="1166"/>
                    <a:pt x="5955" y="820"/>
                    <a:pt x="6428" y="820"/>
                  </a:cubicBezTo>
                  <a:close/>
                  <a:moveTo>
                    <a:pt x="10681" y="6616"/>
                  </a:moveTo>
                  <a:cubicBezTo>
                    <a:pt x="10901" y="6616"/>
                    <a:pt x="11059" y="6805"/>
                    <a:pt x="11059" y="6994"/>
                  </a:cubicBezTo>
                  <a:cubicBezTo>
                    <a:pt x="11122" y="7247"/>
                    <a:pt x="10901" y="7436"/>
                    <a:pt x="10681" y="7436"/>
                  </a:cubicBezTo>
                  <a:lnTo>
                    <a:pt x="8192" y="7436"/>
                  </a:lnTo>
                  <a:cubicBezTo>
                    <a:pt x="7971" y="7436"/>
                    <a:pt x="7751" y="7247"/>
                    <a:pt x="7751" y="6994"/>
                  </a:cubicBezTo>
                  <a:cubicBezTo>
                    <a:pt x="7751" y="6742"/>
                    <a:pt x="7971" y="6616"/>
                    <a:pt x="8192" y="6616"/>
                  </a:cubicBezTo>
                  <a:close/>
                  <a:moveTo>
                    <a:pt x="10681" y="8255"/>
                  </a:moveTo>
                  <a:cubicBezTo>
                    <a:pt x="10901" y="8255"/>
                    <a:pt x="11059" y="8444"/>
                    <a:pt x="11059" y="8696"/>
                  </a:cubicBezTo>
                  <a:cubicBezTo>
                    <a:pt x="11122" y="8885"/>
                    <a:pt x="10901" y="9074"/>
                    <a:pt x="10681" y="9074"/>
                  </a:cubicBezTo>
                  <a:lnTo>
                    <a:pt x="8192" y="9074"/>
                  </a:lnTo>
                  <a:cubicBezTo>
                    <a:pt x="7971" y="9074"/>
                    <a:pt x="7751" y="8885"/>
                    <a:pt x="7751" y="8696"/>
                  </a:cubicBezTo>
                  <a:cubicBezTo>
                    <a:pt x="7751" y="8444"/>
                    <a:pt x="7971" y="8255"/>
                    <a:pt x="8192" y="8255"/>
                  </a:cubicBezTo>
                  <a:close/>
                  <a:moveTo>
                    <a:pt x="4233" y="5360"/>
                  </a:moveTo>
                  <a:cubicBezTo>
                    <a:pt x="4671" y="5360"/>
                    <a:pt x="5082" y="5531"/>
                    <a:pt x="5388" y="5860"/>
                  </a:cubicBezTo>
                  <a:cubicBezTo>
                    <a:pt x="5829" y="6301"/>
                    <a:pt x="5987" y="6868"/>
                    <a:pt x="5829" y="7467"/>
                  </a:cubicBezTo>
                  <a:cubicBezTo>
                    <a:pt x="5766" y="7751"/>
                    <a:pt x="5640" y="7971"/>
                    <a:pt x="5451" y="8192"/>
                  </a:cubicBezTo>
                  <a:cubicBezTo>
                    <a:pt x="6176" y="8601"/>
                    <a:pt x="6711" y="9389"/>
                    <a:pt x="6711" y="10334"/>
                  </a:cubicBezTo>
                  <a:cubicBezTo>
                    <a:pt x="6711" y="10555"/>
                    <a:pt x="6491" y="10744"/>
                    <a:pt x="6270" y="10744"/>
                  </a:cubicBezTo>
                  <a:lnTo>
                    <a:pt x="2143" y="10744"/>
                  </a:lnTo>
                  <a:cubicBezTo>
                    <a:pt x="1891" y="10744"/>
                    <a:pt x="1733" y="10555"/>
                    <a:pt x="1733" y="10303"/>
                  </a:cubicBezTo>
                  <a:cubicBezTo>
                    <a:pt x="1733" y="9357"/>
                    <a:pt x="2238" y="8570"/>
                    <a:pt x="3025" y="8129"/>
                  </a:cubicBezTo>
                  <a:cubicBezTo>
                    <a:pt x="2647" y="7688"/>
                    <a:pt x="2490" y="7121"/>
                    <a:pt x="2647" y="6553"/>
                  </a:cubicBezTo>
                  <a:cubicBezTo>
                    <a:pt x="2805" y="6018"/>
                    <a:pt x="3246" y="5577"/>
                    <a:pt x="3781" y="5419"/>
                  </a:cubicBezTo>
                  <a:cubicBezTo>
                    <a:pt x="3933" y="5379"/>
                    <a:pt x="4084" y="5360"/>
                    <a:pt x="4233" y="5360"/>
                  </a:cubicBezTo>
                  <a:close/>
                  <a:moveTo>
                    <a:pt x="10681" y="9893"/>
                  </a:moveTo>
                  <a:cubicBezTo>
                    <a:pt x="10901" y="9893"/>
                    <a:pt x="11059" y="10113"/>
                    <a:pt x="11059" y="10303"/>
                  </a:cubicBezTo>
                  <a:cubicBezTo>
                    <a:pt x="11122" y="10555"/>
                    <a:pt x="10901" y="10744"/>
                    <a:pt x="10681" y="10744"/>
                  </a:cubicBezTo>
                  <a:lnTo>
                    <a:pt x="8192" y="10744"/>
                  </a:lnTo>
                  <a:cubicBezTo>
                    <a:pt x="7971" y="10744"/>
                    <a:pt x="7751" y="10555"/>
                    <a:pt x="7751" y="10303"/>
                  </a:cubicBezTo>
                  <a:cubicBezTo>
                    <a:pt x="7751" y="10050"/>
                    <a:pt x="7971" y="9893"/>
                    <a:pt x="8192" y="9893"/>
                  </a:cubicBezTo>
                  <a:close/>
                  <a:moveTo>
                    <a:pt x="6396" y="0"/>
                  </a:moveTo>
                  <a:cubicBezTo>
                    <a:pt x="5483" y="0"/>
                    <a:pt x="4726" y="725"/>
                    <a:pt x="4726" y="1639"/>
                  </a:cubicBezTo>
                  <a:lnTo>
                    <a:pt x="4726" y="2458"/>
                  </a:lnTo>
                  <a:lnTo>
                    <a:pt x="1261" y="2458"/>
                  </a:lnTo>
                  <a:cubicBezTo>
                    <a:pt x="599" y="2458"/>
                    <a:pt x="1" y="3025"/>
                    <a:pt x="1" y="3686"/>
                  </a:cubicBezTo>
                  <a:lnTo>
                    <a:pt x="1" y="11122"/>
                  </a:lnTo>
                  <a:cubicBezTo>
                    <a:pt x="1" y="11815"/>
                    <a:pt x="568" y="12350"/>
                    <a:pt x="1261" y="12350"/>
                  </a:cubicBezTo>
                  <a:lnTo>
                    <a:pt x="11468" y="12350"/>
                  </a:lnTo>
                  <a:cubicBezTo>
                    <a:pt x="12130" y="12350"/>
                    <a:pt x="12697" y="11815"/>
                    <a:pt x="12697" y="11122"/>
                  </a:cubicBezTo>
                  <a:lnTo>
                    <a:pt x="12697" y="3686"/>
                  </a:lnTo>
                  <a:cubicBezTo>
                    <a:pt x="12760" y="3025"/>
                    <a:pt x="12162" y="2458"/>
                    <a:pt x="11500" y="2458"/>
                  </a:cubicBezTo>
                  <a:lnTo>
                    <a:pt x="8034" y="2458"/>
                  </a:lnTo>
                  <a:lnTo>
                    <a:pt x="8034" y="1639"/>
                  </a:lnTo>
                  <a:cubicBezTo>
                    <a:pt x="8034" y="725"/>
                    <a:pt x="7278" y="0"/>
                    <a:pt x="6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10938;p150">
              <a:extLst>
                <a:ext uri="{FF2B5EF4-FFF2-40B4-BE49-F238E27FC236}">
                  <a16:creationId xmlns:a16="http://schemas.microsoft.com/office/drawing/2014/main" id="{43F1A10D-72E6-4DEF-91FE-5A2BA16BC617}"/>
                </a:ext>
              </a:extLst>
            </p:cNvPr>
            <p:cNvSpPr/>
            <p:nvPr/>
          </p:nvSpPr>
          <p:spPr>
            <a:xfrm>
              <a:off x="-59293650" y="3740025"/>
              <a:ext cx="14175" cy="14200"/>
            </a:xfrm>
            <a:custGeom>
              <a:avLst/>
              <a:gdLst/>
              <a:ahLst/>
              <a:cxnLst/>
              <a:rect l="l" t="t" r="r" b="b"/>
              <a:pathLst>
                <a:path w="567" h="568" extrusionOk="0">
                  <a:moveTo>
                    <a:pt x="284" y="0"/>
                  </a:moveTo>
                  <a:cubicBezTo>
                    <a:pt x="126" y="0"/>
                    <a:pt x="0" y="126"/>
                    <a:pt x="0" y="284"/>
                  </a:cubicBezTo>
                  <a:cubicBezTo>
                    <a:pt x="0" y="441"/>
                    <a:pt x="126" y="567"/>
                    <a:pt x="284" y="567"/>
                  </a:cubicBezTo>
                  <a:cubicBezTo>
                    <a:pt x="441" y="567"/>
                    <a:pt x="567" y="441"/>
                    <a:pt x="567" y="284"/>
                  </a:cubicBezTo>
                  <a:cubicBezTo>
                    <a:pt x="567" y="126"/>
                    <a:pt x="441" y="0"/>
                    <a:pt x="2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8" name="Google Shape;10939;p150">
            <a:extLst>
              <a:ext uri="{FF2B5EF4-FFF2-40B4-BE49-F238E27FC236}">
                <a16:creationId xmlns:a16="http://schemas.microsoft.com/office/drawing/2014/main" id="{A1DC8626-0113-4D19-9D59-CC06AFF37159}"/>
              </a:ext>
            </a:extLst>
          </p:cNvPr>
          <p:cNvGrpSpPr/>
          <p:nvPr/>
        </p:nvGrpSpPr>
        <p:grpSpPr>
          <a:xfrm>
            <a:off x="2325726" y="1898609"/>
            <a:ext cx="490915" cy="485632"/>
            <a:chOff x="-64406125" y="3362225"/>
            <a:chExt cx="318225" cy="314800"/>
          </a:xfrm>
          <a:solidFill>
            <a:srgbClr val="640000"/>
          </a:solidFill>
        </p:grpSpPr>
        <p:sp>
          <p:nvSpPr>
            <p:cNvPr id="99" name="Google Shape;10940;p150">
              <a:extLst>
                <a:ext uri="{FF2B5EF4-FFF2-40B4-BE49-F238E27FC236}">
                  <a16:creationId xmlns:a16="http://schemas.microsoft.com/office/drawing/2014/main" id="{DE900738-558A-43AB-9689-ABA4F632A62D}"/>
                </a:ext>
              </a:extLst>
            </p:cNvPr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0941;p150">
              <a:extLst>
                <a:ext uri="{FF2B5EF4-FFF2-40B4-BE49-F238E27FC236}">
                  <a16:creationId xmlns:a16="http://schemas.microsoft.com/office/drawing/2014/main" id="{675D0AC2-2632-4039-8D0C-A6671CD0F702}"/>
                </a:ext>
              </a:extLst>
            </p:cNvPr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1" name="Google Shape;10942;p150">
            <a:extLst>
              <a:ext uri="{FF2B5EF4-FFF2-40B4-BE49-F238E27FC236}">
                <a16:creationId xmlns:a16="http://schemas.microsoft.com/office/drawing/2014/main" id="{E472D226-F6C2-4BD0-9927-DBD3BAAF42CE}"/>
              </a:ext>
            </a:extLst>
          </p:cNvPr>
          <p:cNvSpPr/>
          <p:nvPr/>
        </p:nvSpPr>
        <p:spPr>
          <a:xfrm>
            <a:off x="2410002" y="2487229"/>
            <a:ext cx="322032" cy="48968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2" name="Google Shape;10943;p150">
            <a:extLst>
              <a:ext uri="{FF2B5EF4-FFF2-40B4-BE49-F238E27FC236}">
                <a16:creationId xmlns:a16="http://schemas.microsoft.com/office/drawing/2014/main" id="{29B185CD-8D17-4927-94F2-4E187A890C62}"/>
              </a:ext>
            </a:extLst>
          </p:cNvPr>
          <p:cNvGrpSpPr/>
          <p:nvPr/>
        </p:nvGrpSpPr>
        <p:grpSpPr>
          <a:xfrm>
            <a:off x="2326345" y="3059736"/>
            <a:ext cx="489681" cy="488485"/>
            <a:chOff x="-64410850" y="4094450"/>
            <a:chExt cx="317425" cy="316650"/>
          </a:xfrm>
          <a:solidFill>
            <a:srgbClr val="640000"/>
          </a:solidFill>
        </p:grpSpPr>
        <p:sp>
          <p:nvSpPr>
            <p:cNvPr id="103" name="Google Shape;10944;p150">
              <a:extLst>
                <a:ext uri="{FF2B5EF4-FFF2-40B4-BE49-F238E27FC236}">
                  <a16:creationId xmlns:a16="http://schemas.microsoft.com/office/drawing/2014/main" id="{191E0068-492C-4690-9C8C-3D4D7A9CF2B2}"/>
                </a:ext>
              </a:extLst>
            </p:cNvPr>
            <p:cNvSpPr/>
            <p:nvPr/>
          </p:nvSpPr>
          <p:spPr>
            <a:xfrm>
              <a:off x="-64410850" y="4348850"/>
              <a:ext cx="317425" cy="62250"/>
            </a:xfrm>
            <a:custGeom>
              <a:avLst/>
              <a:gdLst/>
              <a:ahLst/>
              <a:cxnLst/>
              <a:rect l="l" t="t" r="r" b="b"/>
              <a:pathLst>
                <a:path w="12697" h="2490" extrusionOk="0">
                  <a:moveTo>
                    <a:pt x="3403" y="0"/>
                  </a:moveTo>
                  <a:cubicBezTo>
                    <a:pt x="2741" y="0"/>
                    <a:pt x="2206" y="536"/>
                    <a:pt x="2206" y="1229"/>
                  </a:cubicBezTo>
                  <a:lnTo>
                    <a:pt x="2206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12287" y="2489"/>
                  </a:lnTo>
                  <a:cubicBezTo>
                    <a:pt x="12508" y="2489"/>
                    <a:pt x="12697" y="2269"/>
                    <a:pt x="12697" y="2048"/>
                  </a:cubicBezTo>
                  <a:cubicBezTo>
                    <a:pt x="12634" y="1859"/>
                    <a:pt x="12445" y="1639"/>
                    <a:pt x="12193" y="1639"/>
                  </a:cubicBezTo>
                  <a:lnTo>
                    <a:pt x="10429" y="1639"/>
                  </a:lnTo>
                  <a:lnTo>
                    <a:pt x="10429" y="1229"/>
                  </a:lnTo>
                  <a:cubicBezTo>
                    <a:pt x="10429" y="536"/>
                    <a:pt x="9861" y="0"/>
                    <a:pt x="9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0945;p150">
              <a:extLst>
                <a:ext uri="{FF2B5EF4-FFF2-40B4-BE49-F238E27FC236}">
                  <a16:creationId xmlns:a16="http://schemas.microsoft.com/office/drawing/2014/main" id="{58E46A31-B7E9-4C52-82C9-0DC5F19F28D8}"/>
                </a:ext>
              </a:extLst>
            </p:cNvPr>
            <p:cNvSpPr/>
            <p:nvPr/>
          </p:nvSpPr>
          <p:spPr>
            <a:xfrm>
              <a:off x="-64315550" y="4094450"/>
              <a:ext cx="122100" cy="192200"/>
            </a:xfrm>
            <a:custGeom>
              <a:avLst/>
              <a:gdLst/>
              <a:ahLst/>
              <a:cxnLst/>
              <a:rect l="l" t="t" r="r" b="b"/>
              <a:pathLst>
                <a:path w="4884" h="7688" extrusionOk="0">
                  <a:moveTo>
                    <a:pt x="2489" y="0"/>
                  </a:moveTo>
                  <a:cubicBezTo>
                    <a:pt x="2269" y="0"/>
                    <a:pt x="2080" y="189"/>
                    <a:pt x="2080" y="410"/>
                  </a:cubicBezTo>
                  <a:lnTo>
                    <a:pt x="2080" y="819"/>
                  </a:lnTo>
                  <a:lnTo>
                    <a:pt x="1639" y="819"/>
                  </a:lnTo>
                  <a:cubicBezTo>
                    <a:pt x="1418" y="819"/>
                    <a:pt x="1261" y="1040"/>
                    <a:pt x="1261" y="1229"/>
                  </a:cubicBezTo>
                  <a:cubicBezTo>
                    <a:pt x="1261" y="1450"/>
                    <a:pt x="1450" y="1670"/>
                    <a:pt x="1639" y="1670"/>
                  </a:cubicBezTo>
                  <a:lnTo>
                    <a:pt x="2080" y="1670"/>
                  </a:lnTo>
                  <a:lnTo>
                    <a:pt x="2080" y="2489"/>
                  </a:lnTo>
                  <a:lnTo>
                    <a:pt x="1481" y="2489"/>
                  </a:lnTo>
                  <a:cubicBezTo>
                    <a:pt x="820" y="2489"/>
                    <a:pt x="347" y="3151"/>
                    <a:pt x="599" y="3781"/>
                  </a:cubicBezTo>
                  <a:cubicBezTo>
                    <a:pt x="662" y="3970"/>
                    <a:pt x="694" y="4222"/>
                    <a:pt x="788" y="4411"/>
                  </a:cubicBezTo>
                  <a:lnTo>
                    <a:pt x="473" y="4411"/>
                  </a:lnTo>
                  <a:cubicBezTo>
                    <a:pt x="221" y="4411"/>
                    <a:pt x="63" y="4632"/>
                    <a:pt x="63" y="4821"/>
                  </a:cubicBezTo>
                  <a:cubicBezTo>
                    <a:pt x="0" y="5010"/>
                    <a:pt x="158" y="5199"/>
                    <a:pt x="379" y="5199"/>
                  </a:cubicBezTo>
                  <a:lnTo>
                    <a:pt x="820" y="5199"/>
                  </a:lnTo>
                  <a:cubicBezTo>
                    <a:pt x="851" y="6081"/>
                    <a:pt x="694" y="6900"/>
                    <a:pt x="316" y="7687"/>
                  </a:cubicBezTo>
                  <a:lnTo>
                    <a:pt x="4569" y="7687"/>
                  </a:lnTo>
                  <a:cubicBezTo>
                    <a:pt x="4159" y="6900"/>
                    <a:pt x="4002" y="6081"/>
                    <a:pt x="4065" y="5199"/>
                  </a:cubicBezTo>
                  <a:lnTo>
                    <a:pt x="4474" y="5199"/>
                  </a:lnTo>
                  <a:cubicBezTo>
                    <a:pt x="4726" y="5199"/>
                    <a:pt x="4884" y="5010"/>
                    <a:pt x="4884" y="4821"/>
                  </a:cubicBezTo>
                  <a:cubicBezTo>
                    <a:pt x="4884" y="4568"/>
                    <a:pt x="4695" y="4411"/>
                    <a:pt x="4474" y="4411"/>
                  </a:cubicBezTo>
                  <a:lnTo>
                    <a:pt x="4159" y="4411"/>
                  </a:lnTo>
                  <a:cubicBezTo>
                    <a:pt x="4222" y="4222"/>
                    <a:pt x="4285" y="3970"/>
                    <a:pt x="4380" y="3781"/>
                  </a:cubicBezTo>
                  <a:cubicBezTo>
                    <a:pt x="4600" y="3151"/>
                    <a:pt x="4128" y="2489"/>
                    <a:pt x="3466" y="2489"/>
                  </a:cubicBezTo>
                  <a:lnTo>
                    <a:pt x="2867" y="2489"/>
                  </a:lnTo>
                  <a:lnTo>
                    <a:pt x="2867" y="1670"/>
                  </a:lnTo>
                  <a:lnTo>
                    <a:pt x="3309" y="1670"/>
                  </a:lnTo>
                  <a:cubicBezTo>
                    <a:pt x="3561" y="1670"/>
                    <a:pt x="3687" y="1450"/>
                    <a:pt x="3687" y="1229"/>
                  </a:cubicBezTo>
                  <a:cubicBezTo>
                    <a:pt x="3687" y="977"/>
                    <a:pt x="3498" y="819"/>
                    <a:pt x="3309" y="819"/>
                  </a:cubicBezTo>
                  <a:lnTo>
                    <a:pt x="2867" y="819"/>
                  </a:lnTo>
                  <a:lnTo>
                    <a:pt x="2867" y="410"/>
                  </a:lnTo>
                  <a:cubicBezTo>
                    <a:pt x="2867" y="158"/>
                    <a:pt x="2678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0946;p150">
              <a:extLst>
                <a:ext uri="{FF2B5EF4-FFF2-40B4-BE49-F238E27FC236}">
                  <a16:creationId xmlns:a16="http://schemas.microsoft.com/office/drawing/2014/main" id="{63B1BE04-CD23-4DCB-969F-39C3139F7BB9}"/>
                </a:ext>
              </a:extLst>
            </p:cNvPr>
            <p:cNvSpPr/>
            <p:nvPr/>
          </p:nvSpPr>
          <p:spPr>
            <a:xfrm>
              <a:off x="-64335250" y="4307100"/>
              <a:ext cx="161500" cy="21300"/>
            </a:xfrm>
            <a:custGeom>
              <a:avLst/>
              <a:gdLst/>
              <a:ahLst/>
              <a:cxnLst/>
              <a:rect l="l" t="t" r="r" b="b"/>
              <a:pathLst>
                <a:path w="6460" h="852" extrusionOk="0">
                  <a:moveTo>
                    <a:pt x="1167" y="1"/>
                  </a:moveTo>
                  <a:cubicBezTo>
                    <a:pt x="631" y="1"/>
                    <a:pt x="190" y="379"/>
                    <a:pt x="1" y="851"/>
                  </a:cubicBezTo>
                  <a:lnTo>
                    <a:pt x="6459" y="851"/>
                  </a:lnTo>
                  <a:cubicBezTo>
                    <a:pt x="6302" y="379"/>
                    <a:pt x="5861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6" name="Google Shape;10947;p150">
            <a:extLst>
              <a:ext uri="{FF2B5EF4-FFF2-40B4-BE49-F238E27FC236}">
                <a16:creationId xmlns:a16="http://schemas.microsoft.com/office/drawing/2014/main" id="{87B7E4BE-7F35-4ECC-B7E9-E58AA6E11674}"/>
              </a:ext>
            </a:extLst>
          </p:cNvPr>
          <p:cNvSpPr/>
          <p:nvPr/>
        </p:nvSpPr>
        <p:spPr>
          <a:xfrm>
            <a:off x="5318637" y="1896428"/>
            <a:ext cx="426509" cy="489951"/>
          </a:xfrm>
          <a:custGeom>
            <a:avLst/>
            <a:gdLst/>
            <a:ahLst/>
            <a:cxnLst/>
            <a:rect l="l" t="t" r="r" b="b"/>
            <a:pathLst>
              <a:path w="11059" h="12704" extrusionOk="0">
                <a:moveTo>
                  <a:pt x="5545" y="3449"/>
                </a:moveTo>
                <a:cubicBezTo>
                  <a:pt x="5797" y="3449"/>
                  <a:pt x="5955" y="3638"/>
                  <a:pt x="5955" y="3859"/>
                </a:cubicBezTo>
                <a:lnTo>
                  <a:pt x="5955" y="4111"/>
                </a:lnTo>
                <a:cubicBezTo>
                  <a:pt x="6427" y="4268"/>
                  <a:pt x="6774" y="4741"/>
                  <a:pt x="6774" y="5308"/>
                </a:cubicBezTo>
                <a:cubicBezTo>
                  <a:pt x="6774" y="5528"/>
                  <a:pt x="6585" y="5749"/>
                  <a:pt x="6333" y="5749"/>
                </a:cubicBezTo>
                <a:cubicBezTo>
                  <a:pt x="6081" y="5749"/>
                  <a:pt x="5955" y="5528"/>
                  <a:pt x="5955" y="5308"/>
                </a:cubicBezTo>
                <a:cubicBezTo>
                  <a:pt x="5955" y="5056"/>
                  <a:pt x="5734" y="4898"/>
                  <a:pt x="5545" y="4898"/>
                </a:cubicBezTo>
                <a:cubicBezTo>
                  <a:pt x="5293" y="4898"/>
                  <a:pt x="5104" y="5119"/>
                  <a:pt x="5104" y="5308"/>
                </a:cubicBezTo>
                <a:cubicBezTo>
                  <a:pt x="5104" y="5528"/>
                  <a:pt x="5419" y="5780"/>
                  <a:pt x="5766" y="6001"/>
                </a:cubicBezTo>
                <a:cubicBezTo>
                  <a:pt x="6207" y="6316"/>
                  <a:pt x="6774" y="6725"/>
                  <a:pt x="6774" y="7387"/>
                </a:cubicBezTo>
                <a:cubicBezTo>
                  <a:pt x="6774" y="7954"/>
                  <a:pt x="6427" y="8364"/>
                  <a:pt x="5923" y="8584"/>
                </a:cubicBezTo>
                <a:lnTo>
                  <a:pt x="5923" y="8836"/>
                </a:lnTo>
                <a:cubicBezTo>
                  <a:pt x="5923" y="9088"/>
                  <a:pt x="5734" y="9246"/>
                  <a:pt x="5545" y="9246"/>
                </a:cubicBezTo>
                <a:cubicBezTo>
                  <a:pt x="5293" y="9246"/>
                  <a:pt x="5104" y="9057"/>
                  <a:pt x="5104" y="8836"/>
                </a:cubicBezTo>
                <a:lnTo>
                  <a:pt x="5104" y="8584"/>
                </a:lnTo>
                <a:cubicBezTo>
                  <a:pt x="4632" y="8427"/>
                  <a:pt x="4285" y="7954"/>
                  <a:pt x="4285" y="7387"/>
                </a:cubicBezTo>
                <a:cubicBezTo>
                  <a:pt x="4285" y="7167"/>
                  <a:pt x="4474" y="7009"/>
                  <a:pt x="4726" y="7009"/>
                </a:cubicBezTo>
                <a:cubicBezTo>
                  <a:pt x="4947" y="7009"/>
                  <a:pt x="5104" y="7198"/>
                  <a:pt x="5104" y="7387"/>
                </a:cubicBezTo>
                <a:cubicBezTo>
                  <a:pt x="5104" y="7639"/>
                  <a:pt x="5293" y="7828"/>
                  <a:pt x="5545" y="7828"/>
                </a:cubicBezTo>
                <a:cubicBezTo>
                  <a:pt x="5766" y="7828"/>
                  <a:pt x="5923" y="7639"/>
                  <a:pt x="5923" y="7387"/>
                </a:cubicBezTo>
                <a:cubicBezTo>
                  <a:pt x="5923" y="7167"/>
                  <a:pt x="5608" y="6914"/>
                  <a:pt x="5262" y="6694"/>
                </a:cubicBezTo>
                <a:cubicBezTo>
                  <a:pt x="4821" y="6379"/>
                  <a:pt x="4285" y="5969"/>
                  <a:pt x="4285" y="5308"/>
                </a:cubicBezTo>
                <a:cubicBezTo>
                  <a:pt x="4285" y="4741"/>
                  <a:pt x="4632" y="4331"/>
                  <a:pt x="5104" y="4111"/>
                </a:cubicBezTo>
                <a:lnTo>
                  <a:pt x="5104" y="3859"/>
                </a:lnTo>
                <a:cubicBezTo>
                  <a:pt x="5104" y="3606"/>
                  <a:pt x="5293" y="3449"/>
                  <a:pt x="5545" y="3449"/>
                </a:cubicBezTo>
                <a:close/>
                <a:moveTo>
                  <a:pt x="10651" y="1"/>
                </a:moveTo>
                <a:cubicBezTo>
                  <a:pt x="10562" y="1"/>
                  <a:pt x="10473" y="34"/>
                  <a:pt x="10397" y="109"/>
                </a:cubicBezTo>
                <a:cubicBezTo>
                  <a:pt x="9389" y="834"/>
                  <a:pt x="8538" y="960"/>
                  <a:pt x="8034" y="960"/>
                </a:cubicBezTo>
                <a:cubicBezTo>
                  <a:pt x="7310" y="960"/>
                  <a:pt x="6396" y="645"/>
                  <a:pt x="5766" y="172"/>
                </a:cubicBezTo>
                <a:cubicBezTo>
                  <a:pt x="5703" y="109"/>
                  <a:pt x="5616" y="78"/>
                  <a:pt x="5526" y="78"/>
                </a:cubicBezTo>
                <a:cubicBezTo>
                  <a:pt x="5435" y="78"/>
                  <a:pt x="5341" y="109"/>
                  <a:pt x="5262" y="172"/>
                </a:cubicBezTo>
                <a:cubicBezTo>
                  <a:pt x="4632" y="645"/>
                  <a:pt x="3781" y="960"/>
                  <a:pt x="3025" y="960"/>
                </a:cubicBezTo>
                <a:cubicBezTo>
                  <a:pt x="2237" y="960"/>
                  <a:pt x="1418" y="645"/>
                  <a:pt x="662" y="109"/>
                </a:cubicBezTo>
                <a:cubicBezTo>
                  <a:pt x="582" y="47"/>
                  <a:pt x="495" y="20"/>
                  <a:pt x="411" y="20"/>
                </a:cubicBezTo>
                <a:cubicBezTo>
                  <a:pt x="196" y="20"/>
                  <a:pt x="0" y="198"/>
                  <a:pt x="0" y="424"/>
                </a:cubicBezTo>
                <a:lnTo>
                  <a:pt x="0" y="5276"/>
                </a:lnTo>
                <a:cubicBezTo>
                  <a:pt x="0" y="8616"/>
                  <a:pt x="2143" y="11609"/>
                  <a:pt x="5388" y="12680"/>
                </a:cubicBezTo>
                <a:cubicBezTo>
                  <a:pt x="5419" y="12696"/>
                  <a:pt x="5459" y="12703"/>
                  <a:pt x="5506" y="12703"/>
                </a:cubicBezTo>
                <a:cubicBezTo>
                  <a:pt x="5553" y="12703"/>
                  <a:pt x="5608" y="12696"/>
                  <a:pt x="5671" y="12680"/>
                </a:cubicBezTo>
                <a:cubicBezTo>
                  <a:pt x="8885" y="11609"/>
                  <a:pt x="11059" y="8616"/>
                  <a:pt x="11059" y="5276"/>
                </a:cubicBezTo>
                <a:lnTo>
                  <a:pt x="11059" y="424"/>
                </a:lnTo>
                <a:cubicBezTo>
                  <a:pt x="11059" y="182"/>
                  <a:pt x="10858" y="1"/>
                  <a:pt x="10651" y="1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7" name="Google Shape;10948;p150">
            <a:extLst>
              <a:ext uri="{FF2B5EF4-FFF2-40B4-BE49-F238E27FC236}">
                <a16:creationId xmlns:a16="http://schemas.microsoft.com/office/drawing/2014/main" id="{403457B1-29DB-40A4-9F5B-B406DE97C373}"/>
              </a:ext>
            </a:extLst>
          </p:cNvPr>
          <p:cNvGrpSpPr/>
          <p:nvPr/>
        </p:nvGrpSpPr>
        <p:grpSpPr>
          <a:xfrm>
            <a:off x="5288409" y="2486501"/>
            <a:ext cx="487289" cy="491185"/>
            <a:chOff x="-62516625" y="3743175"/>
            <a:chExt cx="315875" cy="318400"/>
          </a:xfrm>
          <a:solidFill>
            <a:srgbClr val="640000"/>
          </a:solidFill>
        </p:grpSpPr>
        <p:sp>
          <p:nvSpPr>
            <p:cNvPr id="108" name="Google Shape;10949;p150">
              <a:extLst>
                <a:ext uri="{FF2B5EF4-FFF2-40B4-BE49-F238E27FC236}">
                  <a16:creationId xmlns:a16="http://schemas.microsoft.com/office/drawing/2014/main" id="{2998E2A1-E3EA-46C7-B9D7-038CD893BBC9}"/>
                </a:ext>
              </a:extLst>
            </p:cNvPr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0950;p150">
              <a:extLst>
                <a:ext uri="{FF2B5EF4-FFF2-40B4-BE49-F238E27FC236}">
                  <a16:creationId xmlns:a16="http://schemas.microsoft.com/office/drawing/2014/main" id="{71D24D78-992F-4887-A0B1-D0DAC91E9B3E}"/>
                </a:ext>
              </a:extLst>
            </p:cNvPr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" name="Google Shape;10951;p150">
            <a:extLst>
              <a:ext uri="{FF2B5EF4-FFF2-40B4-BE49-F238E27FC236}">
                <a16:creationId xmlns:a16="http://schemas.microsoft.com/office/drawing/2014/main" id="{A4A22DA9-18C7-425A-9577-01F4B43126E2}"/>
              </a:ext>
            </a:extLst>
          </p:cNvPr>
          <p:cNvGrpSpPr/>
          <p:nvPr/>
        </p:nvGrpSpPr>
        <p:grpSpPr>
          <a:xfrm>
            <a:off x="5297528" y="3086462"/>
            <a:ext cx="469048" cy="435032"/>
            <a:chOff x="-62511900" y="4129100"/>
            <a:chExt cx="304050" cy="282000"/>
          </a:xfrm>
          <a:solidFill>
            <a:srgbClr val="640000"/>
          </a:solidFill>
        </p:grpSpPr>
        <p:sp>
          <p:nvSpPr>
            <p:cNvPr id="111" name="Google Shape;10952;p150">
              <a:extLst>
                <a:ext uri="{FF2B5EF4-FFF2-40B4-BE49-F238E27FC236}">
                  <a16:creationId xmlns:a16="http://schemas.microsoft.com/office/drawing/2014/main" id="{53EEEC1D-DD89-418F-87C1-C757DAAFA42C}"/>
                </a:ext>
              </a:extLst>
            </p:cNvPr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0953;p150">
              <a:extLst>
                <a:ext uri="{FF2B5EF4-FFF2-40B4-BE49-F238E27FC236}">
                  <a16:creationId xmlns:a16="http://schemas.microsoft.com/office/drawing/2014/main" id="{3F8A13DE-D86B-461F-AC6F-0A81E498F210}"/>
                </a:ext>
              </a:extLst>
            </p:cNvPr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0954;p150">
              <a:extLst>
                <a:ext uri="{FF2B5EF4-FFF2-40B4-BE49-F238E27FC236}">
                  <a16:creationId xmlns:a16="http://schemas.microsoft.com/office/drawing/2014/main" id="{3A2449D9-C523-4992-B308-54FCCF6DCA05}"/>
                </a:ext>
              </a:extLst>
            </p:cNvPr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10955;p150">
              <a:extLst>
                <a:ext uri="{FF2B5EF4-FFF2-40B4-BE49-F238E27FC236}">
                  <a16:creationId xmlns:a16="http://schemas.microsoft.com/office/drawing/2014/main" id="{FF8D6315-4B20-43E8-A7FD-082E69290806}"/>
                </a:ext>
              </a:extLst>
            </p:cNvPr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10956;p150">
              <a:extLst>
                <a:ext uri="{FF2B5EF4-FFF2-40B4-BE49-F238E27FC236}">
                  <a16:creationId xmlns:a16="http://schemas.microsoft.com/office/drawing/2014/main" id="{A9B0E411-D12B-4E14-B022-A74107E7A68F}"/>
                </a:ext>
              </a:extLst>
            </p:cNvPr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" name="Google Shape;10957;p150">
            <a:extLst>
              <a:ext uri="{FF2B5EF4-FFF2-40B4-BE49-F238E27FC236}">
                <a16:creationId xmlns:a16="http://schemas.microsoft.com/office/drawing/2014/main" id="{6E213275-479E-45F5-A635-814E63F10B97}"/>
              </a:ext>
            </a:extLst>
          </p:cNvPr>
          <p:cNvGrpSpPr/>
          <p:nvPr/>
        </p:nvGrpSpPr>
        <p:grpSpPr>
          <a:xfrm>
            <a:off x="3535024" y="3716322"/>
            <a:ext cx="414360" cy="489681"/>
            <a:chOff x="-60597975" y="3367475"/>
            <a:chExt cx="268600" cy="317425"/>
          </a:xfrm>
          <a:solidFill>
            <a:srgbClr val="640000"/>
          </a:solidFill>
        </p:grpSpPr>
        <p:sp>
          <p:nvSpPr>
            <p:cNvPr id="117" name="Google Shape;10958;p150">
              <a:extLst>
                <a:ext uri="{FF2B5EF4-FFF2-40B4-BE49-F238E27FC236}">
                  <a16:creationId xmlns:a16="http://schemas.microsoft.com/office/drawing/2014/main" id="{59870AC2-D70E-4C02-9DA7-784FB8E98652}"/>
                </a:ext>
              </a:extLst>
            </p:cNvPr>
            <p:cNvSpPr/>
            <p:nvPr/>
          </p:nvSpPr>
          <p:spPr>
            <a:xfrm>
              <a:off x="-60535750" y="3495075"/>
              <a:ext cx="206375" cy="82725"/>
            </a:xfrm>
            <a:custGeom>
              <a:avLst/>
              <a:gdLst/>
              <a:ahLst/>
              <a:cxnLst/>
              <a:rect l="l" t="t" r="r" b="b"/>
              <a:pathLst>
                <a:path w="8255" h="3309" extrusionOk="0">
                  <a:moveTo>
                    <a:pt x="5357" y="1229"/>
                  </a:moveTo>
                  <a:cubicBezTo>
                    <a:pt x="5577" y="1229"/>
                    <a:pt x="5766" y="1418"/>
                    <a:pt x="5766" y="1607"/>
                  </a:cubicBezTo>
                  <a:cubicBezTo>
                    <a:pt x="5766" y="1890"/>
                    <a:pt x="5577" y="2048"/>
                    <a:pt x="5357" y="2048"/>
                  </a:cubicBezTo>
                  <a:lnTo>
                    <a:pt x="2049" y="2048"/>
                  </a:lnTo>
                  <a:cubicBezTo>
                    <a:pt x="1797" y="2048"/>
                    <a:pt x="1639" y="1859"/>
                    <a:pt x="1639" y="1607"/>
                  </a:cubicBezTo>
                  <a:cubicBezTo>
                    <a:pt x="1639" y="1386"/>
                    <a:pt x="1828" y="1229"/>
                    <a:pt x="2049" y="1229"/>
                  </a:cubicBezTo>
                  <a:close/>
                  <a:moveTo>
                    <a:pt x="1" y="0"/>
                  </a:moveTo>
                  <a:lnTo>
                    <a:pt x="1" y="3308"/>
                  </a:lnTo>
                  <a:lnTo>
                    <a:pt x="8255" y="3308"/>
                  </a:lnTo>
                  <a:lnTo>
                    <a:pt x="82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0959;p150">
              <a:extLst>
                <a:ext uri="{FF2B5EF4-FFF2-40B4-BE49-F238E27FC236}">
                  <a16:creationId xmlns:a16="http://schemas.microsoft.com/office/drawing/2014/main" id="{4A381229-DA75-4260-9E74-34F29406A6AE}"/>
                </a:ext>
              </a:extLst>
            </p:cNvPr>
            <p:cNvSpPr/>
            <p:nvPr/>
          </p:nvSpPr>
          <p:spPr>
            <a:xfrm>
              <a:off x="-60432575" y="3367475"/>
              <a:ext cx="20500" cy="47275"/>
            </a:xfrm>
            <a:custGeom>
              <a:avLst/>
              <a:gdLst/>
              <a:ahLst/>
              <a:cxnLst/>
              <a:rect l="l" t="t" r="r" b="b"/>
              <a:pathLst>
                <a:path w="820" h="1891" extrusionOk="0">
                  <a:moveTo>
                    <a:pt x="1" y="0"/>
                  </a:moveTo>
                  <a:lnTo>
                    <a:pt x="1" y="1891"/>
                  </a:lnTo>
                  <a:cubicBezTo>
                    <a:pt x="127" y="1765"/>
                    <a:pt x="221" y="1639"/>
                    <a:pt x="379" y="1639"/>
                  </a:cubicBezTo>
                  <a:cubicBezTo>
                    <a:pt x="600" y="1639"/>
                    <a:pt x="694" y="1765"/>
                    <a:pt x="820" y="1891"/>
                  </a:cubicBezTo>
                  <a:lnTo>
                    <a:pt x="8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0960;p150">
              <a:extLst>
                <a:ext uri="{FF2B5EF4-FFF2-40B4-BE49-F238E27FC236}">
                  <a16:creationId xmlns:a16="http://schemas.microsoft.com/office/drawing/2014/main" id="{07016529-670C-4BAB-8C0A-B79F3FBA904C}"/>
                </a:ext>
              </a:extLst>
            </p:cNvPr>
            <p:cNvSpPr/>
            <p:nvPr/>
          </p:nvSpPr>
          <p:spPr>
            <a:xfrm>
              <a:off x="-60535750" y="3367475"/>
              <a:ext cx="206375" cy="107150"/>
            </a:xfrm>
            <a:custGeom>
              <a:avLst/>
              <a:gdLst/>
              <a:ahLst/>
              <a:cxnLst/>
              <a:rect l="l" t="t" r="r" b="b"/>
              <a:pathLst>
                <a:path w="8255" h="4286" extrusionOk="0">
                  <a:moveTo>
                    <a:pt x="1" y="0"/>
                  </a:moveTo>
                  <a:lnTo>
                    <a:pt x="1" y="4285"/>
                  </a:lnTo>
                  <a:lnTo>
                    <a:pt x="8255" y="4285"/>
                  </a:lnTo>
                  <a:lnTo>
                    <a:pt x="8255" y="1261"/>
                  </a:lnTo>
                  <a:cubicBezTo>
                    <a:pt x="8255" y="567"/>
                    <a:pt x="7720" y="32"/>
                    <a:pt x="7026" y="32"/>
                  </a:cubicBezTo>
                  <a:lnTo>
                    <a:pt x="5829" y="32"/>
                  </a:lnTo>
                  <a:lnTo>
                    <a:pt x="5829" y="2930"/>
                  </a:lnTo>
                  <a:cubicBezTo>
                    <a:pt x="5829" y="3182"/>
                    <a:pt x="5633" y="3350"/>
                    <a:pt x="5418" y="3350"/>
                  </a:cubicBezTo>
                  <a:cubicBezTo>
                    <a:pt x="5311" y="3350"/>
                    <a:pt x="5199" y="3308"/>
                    <a:pt x="5105" y="3214"/>
                  </a:cubicBezTo>
                  <a:lnTo>
                    <a:pt x="4569" y="2678"/>
                  </a:lnTo>
                  <a:lnTo>
                    <a:pt x="4002" y="3214"/>
                  </a:lnTo>
                  <a:cubicBezTo>
                    <a:pt x="3917" y="3289"/>
                    <a:pt x="3821" y="3322"/>
                    <a:pt x="3728" y="3322"/>
                  </a:cubicBezTo>
                  <a:cubicBezTo>
                    <a:pt x="3510" y="3322"/>
                    <a:pt x="3309" y="3142"/>
                    <a:pt x="3309" y="2899"/>
                  </a:cubicBezTo>
                  <a:lnTo>
                    <a:pt x="33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0961;p150">
              <a:extLst>
                <a:ext uri="{FF2B5EF4-FFF2-40B4-BE49-F238E27FC236}">
                  <a16:creationId xmlns:a16="http://schemas.microsoft.com/office/drawing/2014/main" id="{29381734-6FE1-4640-80BC-030E5CD42BDE}"/>
                </a:ext>
              </a:extLst>
            </p:cNvPr>
            <p:cNvSpPr/>
            <p:nvPr/>
          </p:nvSpPr>
          <p:spPr>
            <a:xfrm>
              <a:off x="-60597975" y="3368175"/>
              <a:ext cx="40200" cy="316725"/>
            </a:xfrm>
            <a:custGeom>
              <a:avLst/>
              <a:gdLst/>
              <a:ahLst/>
              <a:cxnLst/>
              <a:rect l="l" t="t" r="r" b="b"/>
              <a:pathLst>
                <a:path w="1608" h="12669" extrusionOk="0">
                  <a:moveTo>
                    <a:pt x="337" y="0"/>
                  </a:moveTo>
                  <a:cubicBezTo>
                    <a:pt x="163" y="0"/>
                    <a:pt x="1" y="178"/>
                    <a:pt x="1" y="382"/>
                  </a:cubicBezTo>
                  <a:lnTo>
                    <a:pt x="1" y="12259"/>
                  </a:lnTo>
                  <a:cubicBezTo>
                    <a:pt x="1" y="12480"/>
                    <a:pt x="190" y="12669"/>
                    <a:pt x="379" y="12669"/>
                  </a:cubicBezTo>
                  <a:lnTo>
                    <a:pt x="1608" y="12669"/>
                  </a:lnTo>
                  <a:lnTo>
                    <a:pt x="1608" y="4"/>
                  </a:lnTo>
                  <a:lnTo>
                    <a:pt x="379" y="4"/>
                  </a:lnTo>
                  <a:cubicBezTo>
                    <a:pt x="365" y="2"/>
                    <a:pt x="351" y="0"/>
                    <a:pt x="3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0962;p150">
              <a:extLst>
                <a:ext uri="{FF2B5EF4-FFF2-40B4-BE49-F238E27FC236}">
                  <a16:creationId xmlns:a16="http://schemas.microsoft.com/office/drawing/2014/main" id="{1DBCF7C9-3848-408B-846B-4E7F1EEECB52}"/>
                </a:ext>
              </a:extLst>
            </p:cNvPr>
            <p:cNvSpPr/>
            <p:nvPr/>
          </p:nvSpPr>
          <p:spPr>
            <a:xfrm>
              <a:off x="-60535750" y="3597450"/>
              <a:ext cx="206375" cy="86675"/>
            </a:xfrm>
            <a:custGeom>
              <a:avLst/>
              <a:gdLst/>
              <a:ahLst/>
              <a:cxnLst/>
              <a:rect l="l" t="t" r="r" b="b"/>
              <a:pathLst>
                <a:path w="8255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026" y="3466"/>
                  </a:lnTo>
                  <a:cubicBezTo>
                    <a:pt x="7720" y="3466"/>
                    <a:pt x="8255" y="2931"/>
                    <a:pt x="8255" y="2206"/>
                  </a:cubicBezTo>
                  <a:lnTo>
                    <a:pt x="82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2" name="Google Shape;10963;p150">
            <a:extLst>
              <a:ext uri="{FF2B5EF4-FFF2-40B4-BE49-F238E27FC236}">
                <a16:creationId xmlns:a16="http://schemas.microsoft.com/office/drawing/2014/main" id="{A0AB37CC-CB58-42BE-AE33-9698E530FE69}"/>
              </a:ext>
            </a:extLst>
          </p:cNvPr>
          <p:cNvSpPr/>
          <p:nvPr/>
        </p:nvSpPr>
        <p:spPr>
          <a:xfrm>
            <a:off x="3495994" y="4318337"/>
            <a:ext cx="492111" cy="486673"/>
          </a:xfrm>
          <a:custGeom>
            <a:avLst/>
            <a:gdLst/>
            <a:ahLst/>
            <a:cxnLst/>
            <a:rect l="l" t="t" r="r" b="b"/>
            <a:pathLst>
              <a:path w="12760" h="12619" extrusionOk="0">
                <a:moveTo>
                  <a:pt x="10082" y="2190"/>
                </a:moveTo>
                <a:lnTo>
                  <a:pt x="11027" y="2726"/>
                </a:lnTo>
                <a:lnTo>
                  <a:pt x="8948" y="6317"/>
                </a:lnTo>
                <a:lnTo>
                  <a:pt x="8003" y="5781"/>
                </a:lnTo>
                <a:cubicBezTo>
                  <a:pt x="8349" y="5151"/>
                  <a:pt x="9704" y="2820"/>
                  <a:pt x="10082" y="2190"/>
                </a:cubicBezTo>
                <a:close/>
                <a:moveTo>
                  <a:pt x="7813" y="6601"/>
                </a:moveTo>
                <a:lnTo>
                  <a:pt x="8318" y="6916"/>
                </a:lnTo>
                <a:lnTo>
                  <a:pt x="7782" y="7262"/>
                </a:lnTo>
                <a:lnTo>
                  <a:pt x="7813" y="6601"/>
                </a:lnTo>
                <a:close/>
                <a:moveTo>
                  <a:pt x="10554" y="8522"/>
                </a:moveTo>
                <a:cubicBezTo>
                  <a:pt x="10806" y="8522"/>
                  <a:pt x="10964" y="8711"/>
                  <a:pt x="10964" y="8900"/>
                </a:cubicBezTo>
                <a:cubicBezTo>
                  <a:pt x="10964" y="9153"/>
                  <a:pt x="10806" y="9342"/>
                  <a:pt x="10554" y="9342"/>
                </a:cubicBezTo>
                <a:lnTo>
                  <a:pt x="5608" y="9342"/>
                </a:lnTo>
                <a:cubicBezTo>
                  <a:pt x="5356" y="9342"/>
                  <a:pt x="5167" y="9153"/>
                  <a:pt x="5167" y="8900"/>
                </a:cubicBezTo>
                <a:cubicBezTo>
                  <a:pt x="5167" y="8680"/>
                  <a:pt x="5356" y="8522"/>
                  <a:pt x="5608" y="8522"/>
                </a:cubicBezTo>
                <a:close/>
                <a:moveTo>
                  <a:pt x="3088" y="5592"/>
                </a:moveTo>
                <a:cubicBezTo>
                  <a:pt x="3308" y="5592"/>
                  <a:pt x="3497" y="5813"/>
                  <a:pt x="3497" y="6002"/>
                </a:cubicBezTo>
                <a:lnTo>
                  <a:pt x="3497" y="6286"/>
                </a:lnTo>
                <a:cubicBezTo>
                  <a:pt x="3970" y="6443"/>
                  <a:pt x="4348" y="6916"/>
                  <a:pt x="4348" y="7451"/>
                </a:cubicBezTo>
                <a:cubicBezTo>
                  <a:pt x="4348" y="7703"/>
                  <a:pt x="4159" y="7861"/>
                  <a:pt x="3907" y="7861"/>
                </a:cubicBezTo>
                <a:cubicBezTo>
                  <a:pt x="3655" y="7861"/>
                  <a:pt x="3497" y="7640"/>
                  <a:pt x="3497" y="7451"/>
                </a:cubicBezTo>
                <a:cubicBezTo>
                  <a:pt x="3497" y="7231"/>
                  <a:pt x="3308" y="7010"/>
                  <a:pt x="3088" y="7010"/>
                </a:cubicBezTo>
                <a:cubicBezTo>
                  <a:pt x="2836" y="7010"/>
                  <a:pt x="2678" y="7231"/>
                  <a:pt x="2678" y="7451"/>
                </a:cubicBezTo>
                <a:cubicBezTo>
                  <a:pt x="2678" y="7703"/>
                  <a:pt x="3025" y="7924"/>
                  <a:pt x="3340" y="8176"/>
                </a:cubicBezTo>
                <a:cubicBezTo>
                  <a:pt x="3781" y="8491"/>
                  <a:pt x="4348" y="8869"/>
                  <a:pt x="4348" y="9531"/>
                </a:cubicBezTo>
                <a:cubicBezTo>
                  <a:pt x="4348" y="10098"/>
                  <a:pt x="3970" y="10539"/>
                  <a:pt x="3497" y="10728"/>
                </a:cubicBezTo>
                <a:lnTo>
                  <a:pt x="3497" y="11011"/>
                </a:lnTo>
                <a:cubicBezTo>
                  <a:pt x="3497" y="11232"/>
                  <a:pt x="3308" y="11452"/>
                  <a:pt x="3088" y="11452"/>
                </a:cubicBezTo>
                <a:cubicBezTo>
                  <a:pt x="2836" y="11452"/>
                  <a:pt x="2678" y="11232"/>
                  <a:pt x="2678" y="11011"/>
                </a:cubicBezTo>
                <a:lnTo>
                  <a:pt x="2678" y="10728"/>
                </a:lnTo>
                <a:cubicBezTo>
                  <a:pt x="2206" y="10570"/>
                  <a:pt x="1859" y="10098"/>
                  <a:pt x="1859" y="9531"/>
                </a:cubicBezTo>
                <a:cubicBezTo>
                  <a:pt x="1859" y="9310"/>
                  <a:pt x="2048" y="9121"/>
                  <a:pt x="2300" y="9121"/>
                </a:cubicBezTo>
                <a:cubicBezTo>
                  <a:pt x="2521" y="9121"/>
                  <a:pt x="2678" y="9310"/>
                  <a:pt x="2678" y="9531"/>
                </a:cubicBezTo>
                <a:cubicBezTo>
                  <a:pt x="2678" y="9783"/>
                  <a:pt x="2867" y="9940"/>
                  <a:pt x="3088" y="9940"/>
                </a:cubicBezTo>
                <a:cubicBezTo>
                  <a:pt x="3308" y="9940"/>
                  <a:pt x="3497" y="9751"/>
                  <a:pt x="3497" y="9531"/>
                </a:cubicBezTo>
                <a:cubicBezTo>
                  <a:pt x="3497" y="9310"/>
                  <a:pt x="3182" y="9089"/>
                  <a:pt x="2836" y="8837"/>
                </a:cubicBezTo>
                <a:cubicBezTo>
                  <a:pt x="2395" y="8522"/>
                  <a:pt x="1859" y="8113"/>
                  <a:pt x="1859" y="7451"/>
                </a:cubicBezTo>
                <a:cubicBezTo>
                  <a:pt x="1859" y="6916"/>
                  <a:pt x="2206" y="6475"/>
                  <a:pt x="2678" y="6286"/>
                </a:cubicBezTo>
                <a:lnTo>
                  <a:pt x="2678" y="6002"/>
                </a:lnTo>
                <a:cubicBezTo>
                  <a:pt x="2678" y="5750"/>
                  <a:pt x="2867" y="5592"/>
                  <a:pt x="3088" y="5592"/>
                </a:cubicBezTo>
                <a:close/>
                <a:moveTo>
                  <a:pt x="10554" y="11011"/>
                </a:moveTo>
                <a:cubicBezTo>
                  <a:pt x="10806" y="11011"/>
                  <a:pt x="10964" y="11200"/>
                  <a:pt x="10964" y="11452"/>
                </a:cubicBezTo>
                <a:cubicBezTo>
                  <a:pt x="10964" y="11641"/>
                  <a:pt x="10806" y="11830"/>
                  <a:pt x="10554" y="11830"/>
                </a:cubicBezTo>
                <a:lnTo>
                  <a:pt x="5608" y="11830"/>
                </a:lnTo>
                <a:cubicBezTo>
                  <a:pt x="5356" y="11830"/>
                  <a:pt x="5167" y="11641"/>
                  <a:pt x="5167" y="11452"/>
                </a:cubicBezTo>
                <a:cubicBezTo>
                  <a:pt x="5167" y="11200"/>
                  <a:pt x="5356" y="11011"/>
                  <a:pt x="5608" y="11011"/>
                </a:cubicBezTo>
                <a:close/>
                <a:moveTo>
                  <a:pt x="10933" y="1"/>
                </a:moveTo>
                <a:cubicBezTo>
                  <a:pt x="10599" y="1"/>
                  <a:pt x="10280" y="176"/>
                  <a:pt x="10113" y="489"/>
                </a:cubicBezTo>
                <a:lnTo>
                  <a:pt x="7877" y="4395"/>
                </a:lnTo>
                <a:lnTo>
                  <a:pt x="1229" y="4395"/>
                </a:lnTo>
                <a:cubicBezTo>
                  <a:pt x="567" y="4395"/>
                  <a:pt x="0" y="4931"/>
                  <a:pt x="0" y="5592"/>
                </a:cubicBezTo>
                <a:lnTo>
                  <a:pt x="0" y="11389"/>
                </a:lnTo>
                <a:cubicBezTo>
                  <a:pt x="0" y="12051"/>
                  <a:pt x="567" y="12618"/>
                  <a:pt x="1229" y="12618"/>
                </a:cubicBezTo>
                <a:lnTo>
                  <a:pt x="11437" y="12618"/>
                </a:lnTo>
                <a:cubicBezTo>
                  <a:pt x="12098" y="12618"/>
                  <a:pt x="12697" y="12082"/>
                  <a:pt x="12697" y="11389"/>
                </a:cubicBezTo>
                <a:lnTo>
                  <a:pt x="12697" y="5592"/>
                </a:lnTo>
                <a:cubicBezTo>
                  <a:pt x="12602" y="4931"/>
                  <a:pt x="12067" y="4395"/>
                  <a:pt x="11374" y="4395"/>
                </a:cubicBezTo>
                <a:lnTo>
                  <a:pt x="11027" y="4395"/>
                </a:lnTo>
                <a:lnTo>
                  <a:pt x="12476" y="1875"/>
                </a:lnTo>
                <a:cubicBezTo>
                  <a:pt x="12760" y="1402"/>
                  <a:pt x="12602" y="804"/>
                  <a:pt x="12130" y="583"/>
                </a:cubicBezTo>
                <a:lnTo>
                  <a:pt x="11437" y="142"/>
                </a:lnTo>
                <a:cubicBezTo>
                  <a:pt x="11277" y="46"/>
                  <a:pt x="11103" y="1"/>
                  <a:pt x="10933" y="1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3" name="Google Shape;10964;p150">
            <a:extLst>
              <a:ext uri="{FF2B5EF4-FFF2-40B4-BE49-F238E27FC236}">
                <a16:creationId xmlns:a16="http://schemas.microsoft.com/office/drawing/2014/main" id="{E51BB664-1B1E-40AA-A6B8-C160797B1D88}"/>
              </a:ext>
            </a:extLst>
          </p:cNvPr>
          <p:cNvGrpSpPr/>
          <p:nvPr/>
        </p:nvGrpSpPr>
        <p:grpSpPr>
          <a:xfrm>
            <a:off x="3497961" y="4998077"/>
            <a:ext cx="488485" cy="349953"/>
            <a:chOff x="-60621600" y="4145650"/>
            <a:chExt cx="316650" cy="226850"/>
          </a:xfrm>
          <a:solidFill>
            <a:srgbClr val="640000"/>
          </a:solidFill>
        </p:grpSpPr>
        <p:sp>
          <p:nvSpPr>
            <p:cNvPr id="124" name="Google Shape;10965;p150">
              <a:extLst>
                <a:ext uri="{FF2B5EF4-FFF2-40B4-BE49-F238E27FC236}">
                  <a16:creationId xmlns:a16="http://schemas.microsoft.com/office/drawing/2014/main" id="{1F84DD0C-D4E6-44BF-B92E-258E7730B8D8}"/>
                </a:ext>
              </a:extLst>
            </p:cNvPr>
            <p:cNvSpPr/>
            <p:nvPr/>
          </p:nvSpPr>
          <p:spPr>
            <a:xfrm>
              <a:off x="-60463275" y="4249600"/>
              <a:ext cx="61450" cy="60675"/>
            </a:xfrm>
            <a:custGeom>
              <a:avLst/>
              <a:gdLst/>
              <a:ahLst/>
              <a:cxnLst/>
              <a:rect l="l" t="t" r="r" b="b"/>
              <a:pathLst>
                <a:path w="2458" h="2427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27"/>
                    <a:pt x="1229" y="2427"/>
                  </a:cubicBezTo>
                  <a:cubicBezTo>
                    <a:pt x="1891" y="2427"/>
                    <a:pt x="2458" y="1891"/>
                    <a:pt x="2458" y="1198"/>
                  </a:cubicBezTo>
                  <a:cubicBezTo>
                    <a:pt x="2458" y="536"/>
                    <a:pt x="1891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0966;p150">
              <a:extLst>
                <a:ext uri="{FF2B5EF4-FFF2-40B4-BE49-F238E27FC236}">
                  <a16:creationId xmlns:a16="http://schemas.microsoft.com/office/drawing/2014/main" id="{4CD432DE-9629-4D2C-B2AF-638084AE0EAF}"/>
                </a:ext>
              </a:extLst>
            </p:cNvPr>
            <p:cNvSpPr/>
            <p:nvPr/>
          </p:nvSpPr>
          <p:spPr>
            <a:xfrm>
              <a:off x="-60526300" y="4249600"/>
              <a:ext cx="48075" cy="60675"/>
            </a:xfrm>
            <a:custGeom>
              <a:avLst/>
              <a:gdLst/>
              <a:ahLst/>
              <a:cxnLst/>
              <a:rect l="l" t="t" r="r" b="b"/>
              <a:pathLst>
                <a:path w="1923" h="2427" extrusionOk="0">
                  <a:moveTo>
                    <a:pt x="1261" y="1"/>
                  </a:moveTo>
                  <a:cubicBezTo>
                    <a:pt x="599" y="1"/>
                    <a:pt x="1" y="536"/>
                    <a:pt x="1" y="1198"/>
                  </a:cubicBezTo>
                  <a:cubicBezTo>
                    <a:pt x="1" y="1891"/>
                    <a:pt x="568" y="2427"/>
                    <a:pt x="1261" y="2427"/>
                  </a:cubicBezTo>
                  <a:cubicBezTo>
                    <a:pt x="1513" y="2427"/>
                    <a:pt x="1734" y="2364"/>
                    <a:pt x="1923" y="2238"/>
                  </a:cubicBezTo>
                  <a:cubicBezTo>
                    <a:pt x="1765" y="1923"/>
                    <a:pt x="1671" y="1576"/>
                    <a:pt x="1671" y="1198"/>
                  </a:cubicBezTo>
                  <a:cubicBezTo>
                    <a:pt x="1671" y="851"/>
                    <a:pt x="1765" y="505"/>
                    <a:pt x="1923" y="190"/>
                  </a:cubicBezTo>
                  <a:cubicBezTo>
                    <a:pt x="1734" y="64"/>
                    <a:pt x="1513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0967;p150">
              <a:extLst>
                <a:ext uri="{FF2B5EF4-FFF2-40B4-BE49-F238E27FC236}">
                  <a16:creationId xmlns:a16="http://schemas.microsoft.com/office/drawing/2014/main" id="{CD5B4119-A5AE-4B07-B444-01B3C34F38C3}"/>
                </a:ext>
              </a:extLst>
            </p:cNvPr>
            <p:cNvSpPr/>
            <p:nvPr/>
          </p:nvSpPr>
          <p:spPr>
            <a:xfrm>
              <a:off x="-60621600" y="4145650"/>
              <a:ext cx="316650" cy="226850"/>
            </a:xfrm>
            <a:custGeom>
              <a:avLst/>
              <a:gdLst/>
              <a:ahLst/>
              <a:cxnLst/>
              <a:rect l="l" t="t" r="r" b="b"/>
              <a:pathLst>
                <a:path w="12666" h="9074" extrusionOk="0">
                  <a:moveTo>
                    <a:pt x="11374" y="851"/>
                  </a:moveTo>
                  <a:cubicBezTo>
                    <a:pt x="11626" y="851"/>
                    <a:pt x="11815" y="1040"/>
                    <a:pt x="11815" y="1229"/>
                  </a:cubicBezTo>
                  <a:lnTo>
                    <a:pt x="11815" y="1670"/>
                  </a:lnTo>
                  <a:lnTo>
                    <a:pt x="788" y="1670"/>
                  </a:lnTo>
                  <a:lnTo>
                    <a:pt x="788" y="1229"/>
                  </a:lnTo>
                  <a:cubicBezTo>
                    <a:pt x="788" y="1008"/>
                    <a:pt x="977" y="851"/>
                    <a:pt x="1166" y="851"/>
                  </a:cubicBezTo>
                  <a:close/>
                  <a:moveTo>
                    <a:pt x="7562" y="3277"/>
                  </a:moveTo>
                  <a:cubicBezTo>
                    <a:pt x="8696" y="3277"/>
                    <a:pt x="9641" y="4222"/>
                    <a:pt x="9641" y="5356"/>
                  </a:cubicBezTo>
                  <a:cubicBezTo>
                    <a:pt x="9610" y="6522"/>
                    <a:pt x="8696" y="7467"/>
                    <a:pt x="7562" y="7467"/>
                  </a:cubicBezTo>
                  <a:cubicBezTo>
                    <a:pt x="7089" y="7467"/>
                    <a:pt x="6648" y="7309"/>
                    <a:pt x="6333" y="7026"/>
                  </a:cubicBezTo>
                  <a:cubicBezTo>
                    <a:pt x="5987" y="7309"/>
                    <a:pt x="5546" y="7467"/>
                    <a:pt x="5073" y="7467"/>
                  </a:cubicBezTo>
                  <a:cubicBezTo>
                    <a:pt x="3939" y="7467"/>
                    <a:pt x="2994" y="6522"/>
                    <a:pt x="2994" y="5356"/>
                  </a:cubicBezTo>
                  <a:cubicBezTo>
                    <a:pt x="2994" y="4222"/>
                    <a:pt x="3939" y="3277"/>
                    <a:pt x="5073" y="3277"/>
                  </a:cubicBezTo>
                  <a:cubicBezTo>
                    <a:pt x="5514" y="3277"/>
                    <a:pt x="5987" y="3434"/>
                    <a:pt x="6333" y="3718"/>
                  </a:cubicBezTo>
                  <a:cubicBezTo>
                    <a:pt x="6680" y="3434"/>
                    <a:pt x="7121" y="3277"/>
                    <a:pt x="7562" y="3277"/>
                  </a:cubicBezTo>
                  <a:close/>
                  <a:moveTo>
                    <a:pt x="1229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7845"/>
                  </a:lnTo>
                  <a:cubicBezTo>
                    <a:pt x="1" y="8506"/>
                    <a:pt x="536" y="9073"/>
                    <a:pt x="1229" y="9073"/>
                  </a:cubicBezTo>
                  <a:lnTo>
                    <a:pt x="11406" y="9073"/>
                  </a:lnTo>
                  <a:cubicBezTo>
                    <a:pt x="12099" y="9073"/>
                    <a:pt x="12666" y="8506"/>
                    <a:pt x="12666" y="7845"/>
                  </a:cubicBezTo>
                  <a:lnTo>
                    <a:pt x="12666" y="1229"/>
                  </a:lnTo>
                  <a:cubicBezTo>
                    <a:pt x="12634" y="567"/>
                    <a:pt x="12099" y="0"/>
                    <a:pt x="11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7" name="Google Shape;10968;p150">
            <a:extLst>
              <a:ext uri="{FF2B5EF4-FFF2-40B4-BE49-F238E27FC236}">
                <a16:creationId xmlns:a16="http://schemas.microsoft.com/office/drawing/2014/main" id="{4B64D9E8-E542-4E45-ADDA-1C9B4D2026EE}"/>
              </a:ext>
            </a:extLst>
          </p:cNvPr>
          <p:cNvGrpSpPr/>
          <p:nvPr/>
        </p:nvGrpSpPr>
        <p:grpSpPr>
          <a:xfrm>
            <a:off x="5280164" y="4929409"/>
            <a:ext cx="479963" cy="487289"/>
            <a:chOff x="-59400775" y="4084200"/>
            <a:chExt cx="311125" cy="315875"/>
          </a:xfrm>
          <a:solidFill>
            <a:srgbClr val="640000"/>
          </a:solidFill>
        </p:grpSpPr>
        <p:sp>
          <p:nvSpPr>
            <p:cNvPr id="128" name="Google Shape;10969;p150">
              <a:extLst>
                <a:ext uri="{FF2B5EF4-FFF2-40B4-BE49-F238E27FC236}">
                  <a16:creationId xmlns:a16="http://schemas.microsoft.com/office/drawing/2014/main" id="{7D0D6C35-297C-4341-A187-004609637CAA}"/>
                </a:ext>
              </a:extLst>
            </p:cNvPr>
            <p:cNvSpPr/>
            <p:nvPr/>
          </p:nvSpPr>
          <p:spPr>
            <a:xfrm>
              <a:off x="-5940077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37" y="1071"/>
                    <a:pt x="2237" y="1260"/>
                  </a:cubicBezTo>
                  <a:cubicBezTo>
                    <a:pt x="2237" y="1449"/>
                    <a:pt x="2048" y="1701"/>
                    <a:pt x="1796" y="1701"/>
                  </a:cubicBezTo>
                  <a:cubicBezTo>
                    <a:pt x="1576" y="1701"/>
                    <a:pt x="1418" y="1481"/>
                    <a:pt x="1418" y="1260"/>
                  </a:cubicBezTo>
                  <a:cubicBezTo>
                    <a:pt x="1418" y="1008"/>
                    <a:pt x="1576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29" y="3308"/>
                  </a:cubicBezTo>
                  <a:lnTo>
                    <a:pt x="2332" y="3308"/>
                  </a:lnTo>
                  <a:cubicBezTo>
                    <a:pt x="2993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10970;p150">
              <a:extLst>
                <a:ext uri="{FF2B5EF4-FFF2-40B4-BE49-F238E27FC236}">
                  <a16:creationId xmlns:a16="http://schemas.microsoft.com/office/drawing/2014/main" id="{17F38AEC-DDBC-4FB9-97CB-3C08137A0EB5}"/>
                </a:ext>
              </a:extLst>
            </p:cNvPr>
            <p:cNvSpPr/>
            <p:nvPr/>
          </p:nvSpPr>
          <p:spPr>
            <a:xfrm>
              <a:off x="-59400000" y="4084200"/>
              <a:ext cx="89825" cy="212700"/>
            </a:xfrm>
            <a:custGeom>
              <a:avLst/>
              <a:gdLst/>
              <a:ahLst/>
              <a:cxnLst/>
              <a:rect l="l" t="t" r="r" b="b"/>
              <a:pathLst>
                <a:path w="3593" h="8508" extrusionOk="0">
                  <a:moveTo>
                    <a:pt x="1734" y="1607"/>
                  </a:moveTo>
                  <a:cubicBezTo>
                    <a:pt x="1923" y="1607"/>
                    <a:pt x="2175" y="1797"/>
                    <a:pt x="2175" y="2049"/>
                  </a:cubicBezTo>
                  <a:lnTo>
                    <a:pt x="2175" y="7278"/>
                  </a:lnTo>
                  <a:cubicBezTo>
                    <a:pt x="2175" y="7499"/>
                    <a:pt x="1986" y="7656"/>
                    <a:pt x="1734" y="7656"/>
                  </a:cubicBezTo>
                  <a:cubicBezTo>
                    <a:pt x="1513" y="7656"/>
                    <a:pt x="1356" y="7467"/>
                    <a:pt x="1356" y="7278"/>
                  </a:cubicBezTo>
                  <a:lnTo>
                    <a:pt x="1356" y="2049"/>
                  </a:lnTo>
                  <a:cubicBezTo>
                    <a:pt x="1356" y="1797"/>
                    <a:pt x="1545" y="1607"/>
                    <a:pt x="1734" y="1607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36"/>
                    <a:pt x="1" y="1198"/>
                  </a:cubicBezTo>
                  <a:lnTo>
                    <a:pt x="1" y="8507"/>
                  </a:lnTo>
                  <a:lnTo>
                    <a:pt x="3593" y="8507"/>
                  </a:lnTo>
                  <a:lnTo>
                    <a:pt x="3593" y="1198"/>
                  </a:lnTo>
                  <a:cubicBezTo>
                    <a:pt x="3561" y="536"/>
                    <a:pt x="2994" y="1"/>
                    <a:pt x="2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10971;p150">
              <a:extLst>
                <a:ext uri="{FF2B5EF4-FFF2-40B4-BE49-F238E27FC236}">
                  <a16:creationId xmlns:a16="http://schemas.microsoft.com/office/drawing/2014/main" id="{AA5D6828-E197-4EA8-9DB5-634EA72939D0}"/>
                </a:ext>
              </a:extLst>
            </p:cNvPr>
            <p:cNvSpPr/>
            <p:nvPr/>
          </p:nvSpPr>
          <p:spPr>
            <a:xfrm>
              <a:off x="-59290500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05" y="1071"/>
                    <a:pt x="2205" y="1260"/>
                  </a:cubicBezTo>
                  <a:cubicBezTo>
                    <a:pt x="2205" y="1449"/>
                    <a:pt x="2016" y="1701"/>
                    <a:pt x="1796" y="1701"/>
                  </a:cubicBezTo>
                  <a:cubicBezTo>
                    <a:pt x="1575" y="1701"/>
                    <a:pt x="1386" y="1481"/>
                    <a:pt x="1386" y="1260"/>
                  </a:cubicBezTo>
                  <a:cubicBezTo>
                    <a:pt x="1386" y="1008"/>
                    <a:pt x="1575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60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10972;p150">
              <a:extLst>
                <a:ext uri="{FF2B5EF4-FFF2-40B4-BE49-F238E27FC236}">
                  <a16:creationId xmlns:a16="http://schemas.microsoft.com/office/drawing/2014/main" id="{C0A513AB-8296-486E-B022-E4482E28EF3D}"/>
                </a:ext>
              </a:extLst>
            </p:cNvPr>
            <p:cNvSpPr/>
            <p:nvPr/>
          </p:nvSpPr>
          <p:spPr>
            <a:xfrm>
              <a:off x="-5929050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96" y="1607"/>
                  </a:moveTo>
                  <a:cubicBezTo>
                    <a:pt x="2048" y="1607"/>
                    <a:pt x="2205" y="1797"/>
                    <a:pt x="2205" y="2049"/>
                  </a:cubicBezTo>
                  <a:lnTo>
                    <a:pt x="2205" y="7278"/>
                  </a:lnTo>
                  <a:cubicBezTo>
                    <a:pt x="2205" y="7499"/>
                    <a:pt x="2016" y="7656"/>
                    <a:pt x="1796" y="7656"/>
                  </a:cubicBezTo>
                  <a:cubicBezTo>
                    <a:pt x="1607" y="7656"/>
                    <a:pt x="1386" y="7467"/>
                    <a:pt x="1386" y="7278"/>
                  </a:cubicBezTo>
                  <a:lnTo>
                    <a:pt x="1386" y="2049"/>
                  </a:lnTo>
                  <a:cubicBezTo>
                    <a:pt x="1386" y="1797"/>
                    <a:pt x="1575" y="1607"/>
                    <a:pt x="1796" y="1607"/>
                  </a:cubicBezTo>
                  <a:close/>
                  <a:moveTo>
                    <a:pt x="1260" y="1"/>
                  </a:moveTo>
                  <a:cubicBezTo>
                    <a:pt x="599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92" y="536"/>
                    <a:pt x="3025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10973;p150">
              <a:extLst>
                <a:ext uri="{FF2B5EF4-FFF2-40B4-BE49-F238E27FC236}">
                  <a16:creationId xmlns:a16="http://schemas.microsoft.com/office/drawing/2014/main" id="{54D3780E-99A6-4C5D-B2D4-69F02C7F016A}"/>
                </a:ext>
              </a:extLst>
            </p:cNvPr>
            <p:cNvSpPr/>
            <p:nvPr/>
          </p:nvSpPr>
          <p:spPr>
            <a:xfrm>
              <a:off x="-5918102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828" y="851"/>
                  </a:moveTo>
                  <a:cubicBezTo>
                    <a:pt x="2080" y="851"/>
                    <a:pt x="2269" y="1071"/>
                    <a:pt x="2269" y="1260"/>
                  </a:cubicBezTo>
                  <a:cubicBezTo>
                    <a:pt x="2269" y="1449"/>
                    <a:pt x="2080" y="1701"/>
                    <a:pt x="1828" y="1701"/>
                  </a:cubicBezTo>
                  <a:cubicBezTo>
                    <a:pt x="1607" y="1701"/>
                    <a:pt x="1450" y="1481"/>
                    <a:pt x="1450" y="1260"/>
                  </a:cubicBezTo>
                  <a:cubicBezTo>
                    <a:pt x="1450" y="1008"/>
                    <a:pt x="1607" y="851"/>
                    <a:pt x="1828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lnTo>
                    <a:pt x="32" y="2079"/>
                  </a:lnTo>
                  <a:cubicBezTo>
                    <a:pt x="32" y="2741"/>
                    <a:pt x="567" y="3308"/>
                    <a:pt x="1261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0974;p150">
              <a:extLst>
                <a:ext uri="{FF2B5EF4-FFF2-40B4-BE49-F238E27FC236}">
                  <a16:creationId xmlns:a16="http://schemas.microsoft.com/office/drawing/2014/main" id="{761A6591-73A7-4D06-B787-1EFDE26A1B36}"/>
                </a:ext>
              </a:extLst>
            </p:cNvPr>
            <p:cNvSpPr/>
            <p:nvPr/>
          </p:nvSpPr>
          <p:spPr>
            <a:xfrm>
              <a:off x="-5917945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33" y="1607"/>
                  </a:moveTo>
                  <a:cubicBezTo>
                    <a:pt x="1922" y="1607"/>
                    <a:pt x="2174" y="1797"/>
                    <a:pt x="2174" y="2049"/>
                  </a:cubicBezTo>
                  <a:lnTo>
                    <a:pt x="2174" y="7278"/>
                  </a:lnTo>
                  <a:cubicBezTo>
                    <a:pt x="2174" y="7499"/>
                    <a:pt x="1985" y="7656"/>
                    <a:pt x="1733" y="7656"/>
                  </a:cubicBezTo>
                  <a:cubicBezTo>
                    <a:pt x="1513" y="7656"/>
                    <a:pt x="1355" y="7467"/>
                    <a:pt x="1355" y="7278"/>
                  </a:cubicBezTo>
                  <a:lnTo>
                    <a:pt x="1355" y="2049"/>
                  </a:lnTo>
                  <a:cubicBezTo>
                    <a:pt x="1355" y="1797"/>
                    <a:pt x="1544" y="1607"/>
                    <a:pt x="1733" y="1607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60" y="536"/>
                    <a:pt x="2993" y="1"/>
                    <a:pt x="2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4" name="Google Shape;10975;p150">
            <a:extLst>
              <a:ext uri="{FF2B5EF4-FFF2-40B4-BE49-F238E27FC236}">
                <a16:creationId xmlns:a16="http://schemas.microsoft.com/office/drawing/2014/main" id="{08E168DF-C3B3-44E8-8EB0-FB41AD7628A1}"/>
              </a:ext>
            </a:extLst>
          </p:cNvPr>
          <p:cNvGrpSpPr/>
          <p:nvPr/>
        </p:nvGrpSpPr>
        <p:grpSpPr>
          <a:xfrm>
            <a:off x="2912289" y="1897183"/>
            <a:ext cx="487251" cy="488485"/>
            <a:chOff x="-64044600" y="3360375"/>
            <a:chExt cx="315850" cy="316650"/>
          </a:xfrm>
          <a:solidFill>
            <a:srgbClr val="640000"/>
          </a:solidFill>
        </p:grpSpPr>
        <p:sp>
          <p:nvSpPr>
            <p:cNvPr id="135" name="Google Shape;10976;p150">
              <a:extLst>
                <a:ext uri="{FF2B5EF4-FFF2-40B4-BE49-F238E27FC236}">
                  <a16:creationId xmlns:a16="http://schemas.microsoft.com/office/drawing/2014/main" id="{D809771B-D7AF-4041-A6DB-49E4EA47EF2A}"/>
                </a:ext>
              </a:extLst>
            </p:cNvPr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10977;p150">
              <a:extLst>
                <a:ext uri="{FF2B5EF4-FFF2-40B4-BE49-F238E27FC236}">
                  <a16:creationId xmlns:a16="http://schemas.microsoft.com/office/drawing/2014/main" id="{994215AC-EAD3-407A-B68E-26831612D1A4}"/>
                </a:ext>
              </a:extLst>
            </p:cNvPr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10978;p150">
              <a:extLst>
                <a:ext uri="{FF2B5EF4-FFF2-40B4-BE49-F238E27FC236}">
                  <a16:creationId xmlns:a16="http://schemas.microsoft.com/office/drawing/2014/main" id="{ADA998CA-69B7-4280-92F9-DBFB392791AB}"/>
                </a:ext>
              </a:extLst>
            </p:cNvPr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8" name="Google Shape;10979;p150">
            <a:extLst>
              <a:ext uri="{FF2B5EF4-FFF2-40B4-BE49-F238E27FC236}">
                <a16:creationId xmlns:a16="http://schemas.microsoft.com/office/drawing/2014/main" id="{BC14ADAC-41BC-483C-93A3-05CAECDC3630}"/>
              </a:ext>
            </a:extLst>
          </p:cNvPr>
          <p:cNvGrpSpPr/>
          <p:nvPr/>
        </p:nvGrpSpPr>
        <p:grpSpPr>
          <a:xfrm>
            <a:off x="2947520" y="2487253"/>
            <a:ext cx="416789" cy="489681"/>
            <a:chOff x="-64022550" y="3727425"/>
            <a:chExt cx="270175" cy="317425"/>
          </a:xfrm>
          <a:solidFill>
            <a:srgbClr val="640000"/>
          </a:solidFill>
        </p:grpSpPr>
        <p:sp>
          <p:nvSpPr>
            <p:cNvPr id="139" name="Google Shape;10980;p150">
              <a:extLst>
                <a:ext uri="{FF2B5EF4-FFF2-40B4-BE49-F238E27FC236}">
                  <a16:creationId xmlns:a16="http://schemas.microsoft.com/office/drawing/2014/main" id="{908861D2-2E81-4C58-9618-48D686C8FB3B}"/>
                </a:ext>
              </a:extLst>
            </p:cNvPr>
            <p:cNvSpPr/>
            <p:nvPr/>
          </p:nvSpPr>
          <p:spPr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10981;p150">
              <a:extLst>
                <a:ext uri="{FF2B5EF4-FFF2-40B4-BE49-F238E27FC236}">
                  <a16:creationId xmlns:a16="http://schemas.microsoft.com/office/drawing/2014/main" id="{862EE580-A7EE-48C8-8B4C-EF56689A8173}"/>
                </a:ext>
              </a:extLst>
            </p:cNvPr>
            <p:cNvSpPr/>
            <p:nvPr/>
          </p:nvSpPr>
          <p:spPr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10982;p150">
              <a:extLst>
                <a:ext uri="{FF2B5EF4-FFF2-40B4-BE49-F238E27FC236}">
                  <a16:creationId xmlns:a16="http://schemas.microsoft.com/office/drawing/2014/main" id="{59F6EF2E-A3F9-4C2F-9EA7-0D85A020F452}"/>
                </a:ext>
              </a:extLst>
            </p:cNvPr>
            <p:cNvSpPr/>
            <p:nvPr/>
          </p:nvSpPr>
          <p:spPr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2" name="Google Shape;10983;p150">
            <a:extLst>
              <a:ext uri="{FF2B5EF4-FFF2-40B4-BE49-F238E27FC236}">
                <a16:creationId xmlns:a16="http://schemas.microsoft.com/office/drawing/2014/main" id="{F60515B8-4CD3-42C3-9C39-74391788242C}"/>
              </a:ext>
            </a:extLst>
          </p:cNvPr>
          <p:cNvGrpSpPr/>
          <p:nvPr/>
        </p:nvGrpSpPr>
        <p:grpSpPr>
          <a:xfrm>
            <a:off x="2979704" y="3059118"/>
            <a:ext cx="352423" cy="489720"/>
            <a:chOff x="-64001300" y="4093650"/>
            <a:chExt cx="228450" cy="317450"/>
          </a:xfrm>
          <a:solidFill>
            <a:srgbClr val="640000"/>
          </a:solidFill>
        </p:grpSpPr>
        <p:sp>
          <p:nvSpPr>
            <p:cNvPr id="143" name="Google Shape;10984;p150">
              <a:extLst>
                <a:ext uri="{FF2B5EF4-FFF2-40B4-BE49-F238E27FC236}">
                  <a16:creationId xmlns:a16="http://schemas.microsoft.com/office/drawing/2014/main" id="{868D59B1-7CE5-4687-B896-F07EDB578E82}"/>
                </a:ext>
              </a:extLst>
            </p:cNvPr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0985;p150">
              <a:extLst>
                <a:ext uri="{FF2B5EF4-FFF2-40B4-BE49-F238E27FC236}">
                  <a16:creationId xmlns:a16="http://schemas.microsoft.com/office/drawing/2014/main" id="{C0337B72-029F-4952-AB7E-C72C2BCBECA7}"/>
                </a:ext>
              </a:extLst>
            </p:cNvPr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0986;p150">
              <a:extLst>
                <a:ext uri="{FF2B5EF4-FFF2-40B4-BE49-F238E27FC236}">
                  <a16:creationId xmlns:a16="http://schemas.microsoft.com/office/drawing/2014/main" id="{D7B8158A-4A68-40E8-8E10-FCA772D127C6}"/>
                </a:ext>
              </a:extLst>
            </p:cNvPr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0987;p150">
              <a:extLst>
                <a:ext uri="{FF2B5EF4-FFF2-40B4-BE49-F238E27FC236}">
                  <a16:creationId xmlns:a16="http://schemas.microsoft.com/office/drawing/2014/main" id="{6D26B589-9421-4F08-82E1-90D70513AF19}"/>
                </a:ext>
              </a:extLst>
            </p:cNvPr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7" name="Google Shape;10988;p150">
            <a:extLst>
              <a:ext uri="{FF2B5EF4-FFF2-40B4-BE49-F238E27FC236}">
                <a16:creationId xmlns:a16="http://schemas.microsoft.com/office/drawing/2014/main" id="{3AE050BE-E03E-446F-864B-F77ED11E5AE8}"/>
              </a:ext>
            </a:extLst>
          </p:cNvPr>
          <p:cNvGrpSpPr/>
          <p:nvPr/>
        </p:nvGrpSpPr>
        <p:grpSpPr>
          <a:xfrm>
            <a:off x="1138376" y="3716841"/>
            <a:ext cx="479963" cy="488640"/>
            <a:chOff x="-62148800" y="3377700"/>
            <a:chExt cx="311125" cy="316750"/>
          </a:xfrm>
          <a:solidFill>
            <a:srgbClr val="640000"/>
          </a:solidFill>
        </p:grpSpPr>
        <p:sp>
          <p:nvSpPr>
            <p:cNvPr id="148" name="Google Shape;10989;p150">
              <a:extLst>
                <a:ext uri="{FF2B5EF4-FFF2-40B4-BE49-F238E27FC236}">
                  <a16:creationId xmlns:a16="http://schemas.microsoft.com/office/drawing/2014/main" id="{0E6DA674-B30B-4281-B028-7524984F558C}"/>
                </a:ext>
              </a:extLst>
            </p:cNvPr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10990;p150">
              <a:extLst>
                <a:ext uri="{FF2B5EF4-FFF2-40B4-BE49-F238E27FC236}">
                  <a16:creationId xmlns:a16="http://schemas.microsoft.com/office/drawing/2014/main" id="{C45EBF54-BEE5-4E71-8CE1-2B3961A1AFE2}"/>
                </a:ext>
              </a:extLst>
            </p:cNvPr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0" name="Google Shape;10991;p150">
            <a:extLst>
              <a:ext uri="{FF2B5EF4-FFF2-40B4-BE49-F238E27FC236}">
                <a16:creationId xmlns:a16="http://schemas.microsoft.com/office/drawing/2014/main" id="{6AFBD75C-D1EB-41D4-8B33-309F523FFFE8}"/>
              </a:ext>
            </a:extLst>
          </p:cNvPr>
          <p:cNvGrpSpPr/>
          <p:nvPr/>
        </p:nvGrpSpPr>
        <p:grpSpPr>
          <a:xfrm>
            <a:off x="1132919" y="4316837"/>
            <a:ext cx="490876" cy="489720"/>
            <a:chOff x="-62154300" y="3743950"/>
            <a:chExt cx="318200" cy="317450"/>
          </a:xfrm>
          <a:solidFill>
            <a:srgbClr val="640000"/>
          </a:solidFill>
        </p:grpSpPr>
        <p:sp>
          <p:nvSpPr>
            <p:cNvPr id="151" name="Google Shape;10992;p150">
              <a:extLst>
                <a:ext uri="{FF2B5EF4-FFF2-40B4-BE49-F238E27FC236}">
                  <a16:creationId xmlns:a16="http://schemas.microsoft.com/office/drawing/2014/main" id="{963832D7-DAF0-4FFC-AD1C-3A7531B7956D}"/>
                </a:ext>
              </a:extLst>
            </p:cNvPr>
            <p:cNvSpPr/>
            <p:nvPr/>
          </p:nvSpPr>
          <p:spPr>
            <a:xfrm>
              <a:off x="-61992850" y="3743950"/>
              <a:ext cx="63825" cy="69150"/>
            </a:xfrm>
            <a:custGeom>
              <a:avLst/>
              <a:gdLst/>
              <a:ahLst/>
              <a:cxnLst/>
              <a:rect l="l" t="t" r="r" b="b"/>
              <a:pathLst>
                <a:path w="2553" h="2766" extrusionOk="0">
                  <a:moveTo>
                    <a:pt x="1261" y="1"/>
                  </a:moveTo>
                  <a:cubicBezTo>
                    <a:pt x="1009" y="1"/>
                    <a:pt x="851" y="221"/>
                    <a:pt x="851" y="410"/>
                  </a:cubicBezTo>
                  <a:lnTo>
                    <a:pt x="851" y="1355"/>
                  </a:lnTo>
                  <a:lnTo>
                    <a:pt x="725" y="1229"/>
                  </a:lnTo>
                  <a:cubicBezTo>
                    <a:pt x="646" y="1151"/>
                    <a:pt x="544" y="1111"/>
                    <a:pt x="442" y="1111"/>
                  </a:cubicBezTo>
                  <a:cubicBezTo>
                    <a:pt x="339" y="1111"/>
                    <a:pt x="237" y="1151"/>
                    <a:pt x="158" y="1229"/>
                  </a:cubicBezTo>
                  <a:cubicBezTo>
                    <a:pt x="1" y="1387"/>
                    <a:pt x="1" y="1670"/>
                    <a:pt x="158" y="1828"/>
                  </a:cubicBezTo>
                  <a:lnTo>
                    <a:pt x="977" y="2647"/>
                  </a:lnTo>
                  <a:cubicBezTo>
                    <a:pt x="1056" y="2726"/>
                    <a:pt x="1166" y="2765"/>
                    <a:pt x="1277" y="2765"/>
                  </a:cubicBezTo>
                  <a:cubicBezTo>
                    <a:pt x="1387" y="2765"/>
                    <a:pt x="1497" y="2726"/>
                    <a:pt x="1576" y="2647"/>
                  </a:cubicBezTo>
                  <a:lnTo>
                    <a:pt x="2395" y="1828"/>
                  </a:lnTo>
                  <a:cubicBezTo>
                    <a:pt x="2553" y="1670"/>
                    <a:pt x="2553" y="1387"/>
                    <a:pt x="2395" y="1229"/>
                  </a:cubicBezTo>
                  <a:cubicBezTo>
                    <a:pt x="2316" y="1151"/>
                    <a:pt x="2206" y="1111"/>
                    <a:pt x="2096" y="1111"/>
                  </a:cubicBezTo>
                  <a:cubicBezTo>
                    <a:pt x="1985" y="1111"/>
                    <a:pt x="1875" y="1151"/>
                    <a:pt x="1796" y="1229"/>
                  </a:cubicBezTo>
                  <a:lnTo>
                    <a:pt x="1670" y="1355"/>
                  </a:lnTo>
                  <a:lnTo>
                    <a:pt x="1670" y="410"/>
                  </a:lnTo>
                  <a:cubicBezTo>
                    <a:pt x="1670" y="221"/>
                    <a:pt x="1481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10993;p150">
              <a:extLst>
                <a:ext uri="{FF2B5EF4-FFF2-40B4-BE49-F238E27FC236}">
                  <a16:creationId xmlns:a16="http://schemas.microsoft.com/office/drawing/2014/main" id="{2AA441D6-AA98-4C68-90F0-9BFE2E01A324}"/>
                </a:ext>
              </a:extLst>
            </p:cNvPr>
            <p:cNvSpPr/>
            <p:nvPr/>
          </p:nvSpPr>
          <p:spPr>
            <a:xfrm>
              <a:off x="-62154300" y="3785700"/>
              <a:ext cx="318200" cy="275700"/>
            </a:xfrm>
            <a:custGeom>
              <a:avLst/>
              <a:gdLst/>
              <a:ahLst/>
              <a:cxnLst/>
              <a:rect l="l" t="t" r="r" b="b"/>
              <a:pathLst>
                <a:path w="12728" h="11028" extrusionOk="0">
                  <a:moveTo>
                    <a:pt x="5261" y="3560"/>
                  </a:moveTo>
                  <a:cubicBezTo>
                    <a:pt x="5513" y="3560"/>
                    <a:pt x="5671" y="3781"/>
                    <a:pt x="5671" y="4002"/>
                  </a:cubicBezTo>
                  <a:lnTo>
                    <a:pt x="5671" y="5671"/>
                  </a:lnTo>
                  <a:cubicBezTo>
                    <a:pt x="5671" y="5892"/>
                    <a:pt x="5450" y="6112"/>
                    <a:pt x="5261" y="6112"/>
                  </a:cubicBezTo>
                  <a:cubicBezTo>
                    <a:pt x="5072" y="6112"/>
                    <a:pt x="4820" y="5892"/>
                    <a:pt x="4820" y="5671"/>
                  </a:cubicBezTo>
                  <a:lnTo>
                    <a:pt x="4820" y="4002"/>
                  </a:lnTo>
                  <a:cubicBezTo>
                    <a:pt x="4820" y="3781"/>
                    <a:pt x="5041" y="3560"/>
                    <a:pt x="5261" y="3560"/>
                  </a:cubicBezTo>
                  <a:close/>
                  <a:moveTo>
                    <a:pt x="7719" y="3560"/>
                  </a:moveTo>
                  <a:cubicBezTo>
                    <a:pt x="7908" y="3560"/>
                    <a:pt x="8128" y="3781"/>
                    <a:pt x="8128" y="4002"/>
                  </a:cubicBezTo>
                  <a:lnTo>
                    <a:pt x="8128" y="5671"/>
                  </a:lnTo>
                  <a:cubicBezTo>
                    <a:pt x="8128" y="5892"/>
                    <a:pt x="7939" y="6112"/>
                    <a:pt x="7719" y="6112"/>
                  </a:cubicBezTo>
                  <a:cubicBezTo>
                    <a:pt x="7467" y="6112"/>
                    <a:pt x="7309" y="5892"/>
                    <a:pt x="7309" y="5671"/>
                  </a:cubicBezTo>
                  <a:lnTo>
                    <a:pt x="7309" y="4002"/>
                  </a:lnTo>
                  <a:cubicBezTo>
                    <a:pt x="7309" y="3781"/>
                    <a:pt x="7498" y="3560"/>
                    <a:pt x="7719" y="3560"/>
                  </a:cubicBezTo>
                  <a:close/>
                  <a:moveTo>
                    <a:pt x="10239" y="3560"/>
                  </a:moveTo>
                  <a:cubicBezTo>
                    <a:pt x="10460" y="3560"/>
                    <a:pt x="10617" y="3781"/>
                    <a:pt x="10617" y="4002"/>
                  </a:cubicBezTo>
                  <a:lnTo>
                    <a:pt x="10617" y="5671"/>
                  </a:lnTo>
                  <a:cubicBezTo>
                    <a:pt x="10617" y="5892"/>
                    <a:pt x="10428" y="6112"/>
                    <a:pt x="10239" y="6112"/>
                  </a:cubicBezTo>
                  <a:cubicBezTo>
                    <a:pt x="9987" y="6112"/>
                    <a:pt x="9798" y="5892"/>
                    <a:pt x="9798" y="5671"/>
                  </a:cubicBezTo>
                  <a:lnTo>
                    <a:pt x="9798" y="4002"/>
                  </a:lnTo>
                  <a:cubicBezTo>
                    <a:pt x="9798" y="3781"/>
                    <a:pt x="9987" y="3560"/>
                    <a:pt x="10239" y="3560"/>
                  </a:cubicBezTo>
                  <a:close/>
                  <a:moveTo>
                    <a:pt x="5230" y="9357"/>
                  </a:moveTo>
                  <a:cubicBezTo>
                    <a:pt x="5450" y="9357"/>
                    <a:pt x="5608" y="9578"/>
                    <a:pt x="5608" y="9767"/>
                  </a:cubicBezTo>
                  <a:cubicBezTo>
                    <a:pt x="5608" y="9987"/>
                    <a:pt x="5419" y="10208"/>
                    <a:pt x="5230" y="10208"/>
                  </a:cubicBezTo>
                  <a:cubicBezTo>
                    <a:pt x="5041" y="10208"/>
                    <a:pt x="4789" y="9987"/>
                    <a:pt x="4789" y="9767"/>
                  </a:cubicBezTo>
                  <a:cubicBezTo>
                    <a:pt x="4820" y="9578"/>
                    <a:pt x="5041" y="9357"/>
                    <a:pt x="5230" y="9357"/>
                  </a:cubicBezTo>
                  <a:close/>
                  <a:moveTo>
                    <a:pt x="9924" y="9357"/>
                  </a:moveTo>
                  <a:cubicBezTo>
                    <a:pt x="10145" y="9357"/>
                    <a:pt x="10302" y="9578"/>
                    <a:pt x="10302" y="9767"/>
                  </a:cubicBezTo>
                  <a:cubicBezTo>
                    <a:pt x="10302" y="9987"/>
                    <a:pt x="10113" y="10208"/>
                    <a:pt x="9924" y="10208"/>
                  </a:cubicBezTo>
                  <a:cubicBezTo>
                    <a:pt x="9704" y="10208"/>
                    <a:pt x="9515" y="9987"/>
                    <a:pt x="9515" y="9767"/>
                  </a:cubicBezTo>
                  <a:cubicBezTo>
                    <a:pt x="9515" y="9578"/>
                    <a:pt x="9704" y="9357"/>
                    <a:pt x="9924" y="9357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599"/>
                    <a:pt x="347" y="820"/>
                    <a:pt x="536" y="820"/>
                  </a:cubicBezTo>
                  <a:lnTo>
                    <a:pt x="2111" y="820"/>
                  </a:lnTo>
                  <a:cubicBezTo>
                    <a:pt x="2174" y="1103"/>
                    <a:pt x="3245" y="6711"/>
                    <a:pt x="3308" y="6994"/>
                  </a:cubicBezTo>
                  <a:cubicBezTo>
                    <a:pt x="2867" y="7184"/>
                    <a:pt x="2584" y="7625"/>
                    <a:pt x="2584" y="8097"/>
                  </a:cubicBezTo>
                  <a:cubicBezTo>
                    <a:pt x="2584" y="8759"/>
                    <a:pt x="3151" y="9326"/>
                    <a:pt x="3812" y="9326"/>
                  </a:cubicBezTo>
                  <a:lnTo>
                    <a:pt x="4001" y="9326"/>
                  </a:lnTo>
                  <a:cubicBezTo>
                    <a:pt x="3970" y="9452"/>
                    <a:pt x="3938" y="9609"/>
                    <a:pt x="3938" y="9767"/>
                  </a:cubicBezTo>
                  <a:cubicBezTo>
                    <a:pt x="3938" y="10429"/>
                    <a:pt x="4474" y="11027"/>
                    <a:pt x="5167" y="11027"/>
                  </a:cubicBezTo>
                  <a:cubicBezTo>
                    <a:pt x="5829" y="11027"/>
                    <a:pt x="6364" y="10460"/>
                    <a:pt x="6364" y="9767"/>
                  </a:cubicBezTo>
                  <a:cubicBezTo>
                    <a:pt x="6364" y="9609"/>
                    <a:pt x="6333" y="9483"/>
                    <a:pt x="6301" y="9326"/>
                  </a:cubicBezTo>
                  <a:lnTo>
                    <a:pt x="8664" y="9326"/>
                  </a:lnTo>
                  <a:cubicBezTo>
                    <a:pt x="8632" y="9452"/>
                    <a:pt x="8569" y="9609"/>
                    <a:pt x="8569" y="9767"/>
                  </a:cubicBezTo>
                  <a:cubicBezTo>
                    <a:pt x="8569" y="10429"/>
                    <a:pt x="9137" y="11027"/>
                    <a:pt x="9798" y="11027"/>
                  </a:cubicBezTo>
                  <a:cubicBezTo>
                    <a:pt x="10460" y="11027"/>
                    <a:pt x="11027" y="10460"/>
                    <a:pt x="11027" y="9767"/>
                  </a:cubicBezTo>
                  <a:cubicBezTo>
                    <a:pt x="11027" y="9609"/>
                    <a:pt x="10995" y="9483"/>
                    <a:pt x="10932" y="9357"/>
                  </a:cubicBezTo>
                  <a:lnTo>
                    <a:pt x="11562" y="9357"/>
                  </a:lnTo>
                  <a:cubicBezTo>
                    <a:pt x="11814" y="9357"/>
                    <a:pt x="12003" y="9168"/>
                    <a:pt x="12003" y="8979"/>
                  </a:cubicBezTo>
                  <a:cubicBezTo>
                    <a:pt x="12003" y="8727"/>
                    <a:pt x="11814" y="8538"/>
                    <a:pt x="11562" y="8538"/>
                  </a:cubicBezTo>
                  <a:lnTo>
                    <a:pt x="3749" y="8538"/>
                  </a:lnTo>
                  <a:cubicBezTo>
                    <a:pt x="3497" y="8538"/>
                    <a:pt x="3308" y="8349"/>
                    <a:pt x="3308" y="8160"/>
                  </a:cubicBezTo>
                  <a:cubicBezTo>
                    <a:pt x="3308" y="7940"/>
                    <a:pt x="3497" y="7719"/>
                    <a:pt x="3749" y="7719"/>
                  </a:cubicBezTo>
                  <a:lnTo>
                    <a:pt x="11468" y="7719"/>
                  </a:lnTo>
                  <a:cubicBezTo>
                    <a:pt x="11657" y="7719"/>
                    <a:pt x="11846" y="7562"/>
                    <a:pt x="11846" y="7373"/>
                  </a:cubicBezTo>
                  <a:lnTo>
                    <a:pt x="12665" y="2395"/>
                  </a:lnTo>
                  <a:cubicBezTo>
                    <a:pt x="12728" y="2143"/>
                    <a:pt x="12508" y="1922"/>
                    <a:pt x="12287" y="1922"/>
                  </a:cubicBezTo>
                  <a:lnTo>
                    <a:pt x="3056" y="1922"/>
                  </a:lnTo>
                  <a:lnTo>
                    <a:pt x="2741" y="347"/>
                  </a:lnTo>
                  <a:cubicBezTo>
                    <a:pt x="2710" y="158"/>
                    <a:pt x="2552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3" name="Google Shape;10994;p150">
            <a:extLst>
              <a:ext uri="{FF2B5EF4-FFF2-40B4-BE49-F238E27FC236}">
                <a16:creationId xmlns:a16="http://schemas.microsoft.com/office/drawing/2014/main" id="{9DB347A3-2F1C-4F87-9BA7-F8B3C610CFED}"/>
              </a:ext>
            </a:extLst>
          </p:cNvPr>
          <p:cNvGrpSpPr/>
          <p:nvPr/>
        </p:nvGrpSpPr>
        <p:grpSpPr>
          <a:xfrm>
            <a:off x="1132900" y="4928811"/>
            <a:ext cx="490915" cy="488485"/>
            <a:chOff x="-62151950" y="4111775"/>
            <a:chExt cx="318225" cy="316650"/>
          </a:xfrm>
          <a:solidFill>
            <a:srgbClr val="640000"/>
          </a:solidFill>
        </p:grpSpPr>
        <p:sp>
          <p:nvSpPr>
            <p:cNvPr id="154" name="Google Shape;10995;p150">
              <a:extLst>
                <a:ext uri="{FF2B5EF4-FFF2-40B4-BE49-F238E27FC236}">
                  <a16:creationId xmlns:a16="http://schemas.microsoft.com/office/drawing/2014/main" id="{2B99E34A-BD53-470F-AFC8-C11BEAAC307D}"/>
                </a:ext>
              </a:extLst>
            </p:cNvPr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10996;p150">
              <a:extLst>
                <a:ext uri="{FF2B5EF4-FFF2-40B4-BE49-F238E27FC236}">
                  <a16:creationId xmlns:a16="http://schemas.microsoft.com/office/drawing/2014/main" id="{3581A9A0-170D-4903-BCC3-DC0B03800CBB}"/>
                </a:ext>
              </a:extLst>
            </p:cNvPr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10997;p150">
              <a:extLst>
                <a:ext uri="{FF2B5EF4-FFF2-40B4-BE49-F238E27FC236}">
                  <a16:creationId xmlns:a16="http://schemas.microsoft.com/office/drawing/2014/main" id="{DAAD622C-EC22-49FB-9436-B0644D2E1DE6}"/>
                </a:ext>
              </a:extLst>
            </p:cNvPr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10998;p150">
              <a:extLst>
                <a:ext uri="{FF2B5EF4-FFF2-40B4-BE49-F238E27FC236}">
                  <a16:creationId xmlns:a16="http://schemas.microsoft.com/office/drawing/2014/main" id="{5F23659D-3E56-4318-AE9D-EBD65069F6C3}"/>
                </a:ext>
              </a:extLst>
            </p:cNvPr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8" name="Google Shape;10999;p150">
            <a:extLst>
              <a:ext uri="{FF2B5EF4-FFF2-40B4-BE49-F238E27FC236}">
                <a16:creationId xmlns:a16="http://schemas.microsoft.com/office/drawing/2014/main" id="{1ADDF935-5D72-4922-AEC1-03E4848F2239}"/>
              </a:ext>
            </a:extLst>
          </p:cNvPr>
          <p:cNvGrpSpPr/>
          <p:nvPr/>
        </p:nvGrpSpPr>
        <p:grpSpPr>
          <a:xfrm>
            <a:off x="4091066" y="3716205"/>
            <a:ext cx="490876" cy="489912"/>
            <a:chOff x="-60254550" y="3367325"/>
            <a:chExt cx="318200" cy="317575"/>
          </a:xfrm>
          <a:solidFill>
            <a:srgbClr val="640000"/>
          </a:solidFill>
        </p:grpSpPr>
        <p:sp>
          <p:nvSpPr>
            <p:cNvPr id="159" name="Google Shape;11000;p150">
              <a:extLst>
                <a:ext uri="{FF2B5EF4-FFF2-40B4-BE49-F238E27FC236}">
                  <a16:creationId xmlns:a16="http://schemas.microsoft.com/office/drawing/2014/main" id="{4979791F-74C6-45C2-8E94-48BCB90A9C73}"/>
                </a:ext>
              </a:extLst>
            </p:cNvPr>
            <p:cNvSpPr/>
            <p:nvPr/>
          </p:nvSpPr>
          <p:spPr>
            <a:xfrm>
              <a:off x="-6021912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51" y="0"/>
                  </a:moveTo>
                  <a:cubicBezTo>
                    <a:pt x="935" y="0"/>
                    <a:pt x="815" y="57"/>
                    <a:pt x="725" y="164"/>
                  </a:cubicBezTo>
                  <a:cubicBezTo>
                    <a:pt x="568" y="290"/>
                    <a:pt x="568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24" y="4143"/>
                    <a:pt x="1023" y="4143"/>
                  </a:cubicBezTo>
                  <a:cubicBezTo>
                    <a:pt x="1144" y="4143"/>
                    <a:pt x="1269" y="4094"/>
                    <a:pt x="1356" y="4007"/>
                  </a:cubicBezTo>
                  <a:cubicBezTo>
                    <a:pt x="1513" y="3850"/>
                    <a:pt x="1513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9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11001;p150">
              <a:extLst>
                <a:ext uri="{FF2B5EF4-FFF2-40B4-BE49-F238E27FC236}">
                  <a16:creationId xmlns:a16="http://schemas.microsoft.com/office/drawing/2014/main" id="{FEFE1E07-39E3-4EFB-A752-1F430B670BC8}"/>
                </a:ext>
              </a:extLst>
            </p:cNvPr>
            <p:cNvSpPr/>
            <p:nvPr/>
          </p:nvSpPr>
          <p:spPr>
            <a:xfrm>
              <a:off x="-60156900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18" y="4143"/>
                    <a:pt x="1010" y="4143"/>
                  </a:cubicBezTo>
                  <a:cubicBezTo>
                    <a:pt x="1122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11002;p150">
              <a:extLst>
                <a:ext uri="{FF2B5EF4-FFF2-40B4-BE49-F238E27FC236}">
                  <a16:creationId xmlns:a16="http://schemas.microsoft.com/office/drawing/2014/main" id="{A0C89EDF-E8BC-44F3-8C9B-FADC170855B7}"/>
                </a:ext>
              </a:extLst>
            </p:cNvPr>
            <p:cNvSpPr/>
            <p:nvPr/>
          </p:nvSpPr>
          <p:spPr>
            <a:xfrm>
              <a:off x="-6009467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25" y="731"/>
                  </a:cubicBezTo>
                  <a:cubicBezTo>
                    <a:pt x="1103" y="1046"/>
                    <a:pt x="1103" y="1456"/>
                    <a:pt x="725" y="1771"/>
                  </a:cubicBezTo>
                  <a:cubicBezTo>
                    <a:pt x="32" y="2401"/>
                    <a:pt x="1" y="3377"/>
                    <a:pt x="725" y="4039"/>
                  </a:cubicBezTo>
                  <a:cubicBezTo>
                    <a:pt x="796" y="4110"/>
                    <a:pt x="893" y="4143"/>
                    <a:pt x="992" y="4143"/>
                  </a:cubicBezTo>
                  <a:cubicBezTo>
                    <a:pt x="1113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1985" y="1771"/>
                    <a:pt x="2048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11003;p150">
              <a:extLst>
                <a:ext uri="{FF2B5EF4-FFF2-40B4-BE49-F238E27FC236}">
                  <a16:creationId xmlns:a16="http://schemas.microsoft.com/office/drawing/2014/main" id="{AADA71EC-EB1C-47B2-B6BF-CD22B1944A1B}"/>
                </a:ext>
              </a:extLst>
            </p:cNvPr>
            <p:cNvSpPr/>
            <p:nvPr/>
          </p:nvSpPr>
          <p:spPr>
            <a:xfrm>
              <a:off x="-60254550" y="3478525"/>
              <a:ext cx="318200" cy="206375"/>
            </a:xfrm>
            <a:custGeom>
              <a:avLst/>
              <a:gdLst/>
              <a:ahLst/>
              <a:cxnLst/>
              <a:rect l="l" t="t" r="r" b="b"/>
              <a:pathLst>
                <a:path w="12728" h="8255" extrusionOk="0">
                  <a:moveTo>
                    <a:pt x="10428" y="1607"/>
                  </a:moveTo>
                  <a:cubicBezTo>
                    <a:pt x="11184" y="1607"/>
                    <a:pt x="11814" y="2237"/>
                    <a:pt x="11814" y="2994"/>
                  </a:cubicBezTo>
                  <a:cubicBezTo>
                    <a:pt x="11814" y="3718"/>
                    <a:pt x="11184" y="4380"/>
                    <a:pt x="10428" y="4380"/>
                  </a:cubicBezTo>
                  <a:lnTo>
                    <a:pt x="9767" y="4380"/>
                  </a:lnTo>
                  <a:cubicBezTo>
                    <a:pt x="9861" y="4002"/>
                    <a:pt x="9893" y="3655"/>
                    <a:pt x="9893" y="3246"/>
                  </a:cubicBezTo>
                  <a:lnTo>
                    <a:pt x="9893" y="1607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3309"/>
                  </a:lnTo>
                  <a:cubicBezTo>
                    <a:pt x="0" y="5041"/>
                    <a:pt x="882" y="6522"/>
                    <a:pt x="2237" y="7436"/>
                  </a:cubicBezTo>
                  <a:lnTo>
                    <a:pt x="441" y="7436"/>
                  </a:lnTo>
                  <a:cubicBezTo>
                    <a:pt x="189" y="7436"/>
                    <a:pt x="32" y="7625"/>
                    <a:pt x="32" y="7845"/>
                  </a:cubicBezTo>
                  <a:cubicBezTo>
                    <a:pt x="32" y="8066"/>
                    <a:pt x="252" y="8255"/>
                    <a:pt x="441" y="8255"/>
                  </a:cubicBezTo>
                  <a:lnTo>
                    <a:pt x="9546" y="8255"/>
                  </a:lnTo>
                  <a:cubicBezTo>
                    <a:pt x="9767" y="8255"/>
                    <a:pt x="9924" y="8066"/>
                    <a:pt x="9924" y="7845"/>
                  </a:cubicBezTo>
                  <a:cubicBezTo>
                    <a:pt x="9924" y="7593"/>
                    <a:pt x="9735" y="7436"/>
                    <a:pt x="9546" y="7436"/>
                  </a:cubicBezTo>
                  <a:lnTo>
                    <a:pt x="7719" y="7436"/>
                  </a:lnTo>
                  <a:cubicBezTo>
                    <a:pt x="8538" y="6900"/>
                    <a:pt x="9168" y="6144"/>
                    <a:pt x="9578" y="5230"/>
                  </a:cubicBezTo>
                  <a:lnTo>
                    <a:pt x="10523" y="5230"/>
                  </a:lnTo>
                  <a:cubicBezTo>
                    <a:pt x="11751" y="5230"/>
                    <a:pt x="12728" y="4254"/>
                    <a:pt x="12728" y="3025"/>
                  </a:cubicBezTo>
                  <a:cubicBezTo>
                    <a:pt x="12728" y="1796"/>
                    <a:pt x="11657" y="788"/>
                    <a:pt x="10428" y="788"/>
                  </a:cubicBezTo>
                  <a:lnTo>
                    <a:pt x="9893" y="788"/>
                  </a:lnTo>
                  <a:lnTo>
                    <a:pt x="9893" y="379"/>
                  </a:lnTo>
                  <a:cubicBezTo>
                    <a:pt x="9893" y="158"/>
                    <a:pt x="9704" y="1"/>
                    <a:pt x="94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3" name="Google Shape;11004;p150">
            <a:extLst>
              <a:ext uri="{FF2B5EF4-FFF2-40B4-BE49-F238E27FC236}">
                <a16:creationId xmlns:a16="http://schemas.microsoft.com/office/drawing/2014/main" id="{32498A2C-FD7F-4643-903E-7709C274314F}"/>
              </a:ext>
            </a:extLst>
          </p:cNvPr>
          <p:cNvGrpSpPr/>
          <p:nvPr/>
        </p:nvGrpSpPr>
        <p:grpSpPr>
          <a:xfrm>
            <a:off x="4092261" y="4317530"/>
            <a:ext cx="488485" cy="488331"/>
            <a:chOff x="-60255350" y="3733825"/>
            <a:chExt cx="316650" cy="316550"/>
          </a:xfrm>
          <a:solidFill>
            <a:srgbClr val="640000"/>
          </a:solidFill>
        </p:grpSpPr>
        <p:sp>
          <p:nvSpPr>
            <p:cNvPr id="164" name="Google Shape;11005;p150">
              <a:extLst>
                <a:ext uri="{FF2B5EF4-FFF2-40B4-BE49-F238E27FC236}">
                  <a16:creationId xmlns:a16="http://schemas.microsoft.com/office/drawing/2014/main" id="{584641A0-9445-4109-A7E0-2EA6604734EE}"/>
                </a:ext>
              </a:extLst>
            </p:cNvPr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11006;p150">
              <a:extLst>
                <a:ext uri="{FF2B5EF4-FFF2-40B4-BE49-F238E27FC236}">
                  <a16:creationId xmlns:a16="http://schemas.microsoft.com/office/drawing/2014/main" id="{06FCBE97-5DD8-4FD2-BFBA-EB8D572369A6}"/>
                </a:ext>
              </a:extLst>
            </p:cNvPr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11007;p150">
              <a:extLst>
                <a:ext uri="{FF2B5EF4-FFF2-40B4-BE49-F238E27FC236}">
                  <a16:creationId xmlns:a16="http://schemas.microsoft.com/office/drawing/2014/main" id="{7A7F5DC6-D84A-4250-832D-C761DD2EA446}"/>
                </a:ext>
              </a:extLst>
            </p:cNvPr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11008;p150">
              <a:extLst>
                <a:ext uri="{FF2B5EF4-FFF2-40B4-BE49-F238E27FC236}">
                  <a16:creationId xmlns:a16="http://schemas.microsoft.com/office/drawing/2014/main" id="{27CCE719-2160-4E33-97C2-776C7D504505}"/>
                </a:ext>
              </a:extLst>
            </p:cNvPr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11009;p150">
              <a:extLst>
                <a:ext uri="{FF2B5EF4-FFF2-40B4-BE49-F238E27FC236}">
                  <a16:creationId xmlns:a16="http://schemas.microsoft.com/office/drawing/2014/main" id="{9E542762-E1AB-4E76-88E5-D9B82A34E1B6}"/>
                </a:ext>
              </a:extLst>
            </p:cNvPr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1010;p150">
              <a:extLst>
                <a:ext uri="{FF2B5EF4-FFF2-40B4-BE49-F238E27FC236}">
                  <a16:creationId xmlns:a16="http://schemas.microsoft.com/office/drawing/2014/main" id="{DEF54B5C-297F-48BA-85F5-64C599842B40}"/>
                </a:ext>
              </a:extLst>
            </p:cNvPr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1011;p150">
              <a:extLst>
                <a:ext uri="{FF2B5EF4-FFF2-40B4-BE49-F238E27FC236}">
                  <a16:creationId xmlns:a16="http://schemas.microsoft.com/office/drawing/2014/main" id="{AF7333B7-CCAC-482F-B56C-EED1B47A25B8}"/>
                </a:ext>
              </a:extLst>
            </p:cNvPr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1" name="Google Shape;11012;p150">
            <a:extLst>
              <a:ext uri="{FF2B5EF4-FFF2-40B4-BE49-F238E27FC236}">
                <a16:creationId xmlns:a16="http://schemas.microsoft.com/office/drawing/2014/main" id="{275E46AE-5FCE-4205-B755-1E8E9A6B7E32}"/>
              </a:ext>
            </a:extLst>
          </p:cNvPr>
          <p:cNvGrpSpPr/>
          <p:nvPr/>
        </p:nvGrpSpPr>
        <p:grpSpPr>
          <a:xfrm>
            <a:off x="4129324" y="4929409"/>
            <a:ext cx="414360" cy="487289"/>
            <a:chOff x="-60232500" y="4101525"/>
            <a:chExt cx="268600" cy="315875"/>
          </a:xfrm>
          <a:solidFill>
            <a:srgbClr val="640000"/>
          </a:solidFill>
        </p:grpSpPr>
        <p:sp>
          <p:nvSpPr>
            <p:cNvPr id="172" name="Google Shape;11013;p150">
              <a:extLst>
                <a:ext uri="{FF2B5EF4-FFF2-40B4-BE49-F238E27FC236}">
                  <a16:creationId xmlns:a16="http://schemas.microsoft.com/office/drawing/2014/main" id="{7CA5315B-80A4-42BC-827A-41530C3F6357}"/>
                </a:ext>
              </a:extLst>
            </p:cNvPr>
            <p:cNvSpPr/>
            <p:nvPr/>
          </p:nvSpPr>
          <p:spPr>
            <a:xfrm>
              <a:off x="-60222275" y="4273225"/>
              <a:ext cx="63025" cy="144175"/>
            </a:xfrm>
            <a:custGeom>
              <a:avLst/>
              <a:gdLst/>
              <a:ahLst/>
              <a:cxnLst/>
              <a:rect l="l" t="t" r="r" b="b"/>
              <a:pathLst>
                <a:path w="2521" h="5767" extrusionOk="0">
                  <a:moveTo>
                    <a:pt x="1261" y="1"/>
                  </a:moveTo>
                  <a:cubicBezTo>
                    <a:pt x="1072" y="1"/>
                    <a:pt x="851" y="190"/>
                    <a:pt x="851" y="379"/>
                  </a:cubicBezTo>
                  <a:lnTo>
                    <a:pt x="851" y="662"/>
                  </a:lnTo>
                  <a:cubicBezTo>
                    <a:pt x="379" y="820"/>
                    <a:pt x="1" y="1293"/>
                    <a:pt x="1" y="1828"/>
                  </a:cubicBezTo>
                  <a:cubicBezTo>
                    <a:pt x="1" y="2521"/>
                    <a:pt x="568" y="2899"/>
                    <a:pt x="1009" y="3214"/>
                  </a:cubicBezTo>
                  <a:cubicBezTo>
                    <a:pt x="1324" y="3466"/>
                    <a:pt x="1671" y="3687"/>
                    <a:pt x="1671" y="3939"/>
                  </a:cubicBezTo>
                  <a:cubicBezTo>
                    <a:pt x="1671" y="4160"/>
                    <a:pt x="1482" y="4349"/>
                    <a:pt x="1261" y="4349"/>
                  </a:cubicBezTo>
                  <a:cubicBezTo>
                    <a:pt x="1072" y="4349"/>
                    <a:pt x="851" y="4160"/>
                    <a:pt x="851" y="3939"/>
                  </a:cubicBezTo>
                  <a:cubicBezTo>
                    <a:pt x="851" y="3687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39"/>
                  </a:cubicBezTo>
                  <a:cubicBezTo>
                    <a:pt x="64" y="4475"/>
                    <a:pt x="410" y="4916"/>
                    <a:pt x="883" y="5105"/>
                  </a:cubicBezTo>
                  <a:lnTo>
                    <a:pt x="883" y="5388"/>
                  </a:lnTo>
                  <a:cubicBezTo>
                    <a:pt x="883" y="5609"/>
                    <a:pt x="1072" y="5766"/>
                    <a:pt x="1324" y="5766"/>
                  </a:cubicBezTo>
                  <a:cubicBezTo>
                    <a:pt x="1545" y="5766"/>
                    <a:pt x="1702" y="5577"/>
                    <a:pt x="1702" y="5388"/>
                  </a:cubicBezTo>
                  <a:lnTo>
                    <a:pt x="1702" y="5105"/>
                  </a:lnTo>
                  <a:cubicBezTo>
                    <a:pt x="2175" y="4947"/>
                    <a:pt x="2521" y="4475"/>
                    <a:pt x="2521" y="3939"/>
                  </a:cubicBezTo>
                  <a:cubicBezTo>
                    <a:pt x="2521" y="3246"/>
                    <a:pt x="1986" y="2868"/>
                    <a:pt x="1545" y="2553"/>
                  </a:cubicBezTo>
                  <a:cubicBezTo>
                    <a:pt x="1229" y="2301"/>
                    <a:pt x="883" y="2080"/>
                    <a:pt x="883" y="1828"/>
                  </a:cubicBezTo>
                  <a:cubicBezTo>
                    <a:pt x="883" y="1608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28"/>
                  </a:cubicBezTo>
                  <a:cubicBezTo>
                    <a:pt x="1671" y="2080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28"/>
                  </a:cubicBezTo>
                  <a:cubicBezTo>
                    <a:pt x="2490" y="1293"/>
                    <a:pt x="2143" y="852"/>
                    <a:pt x="1671" y="662"/>
                  </a:cubicBezTo>
                  <a:lnTo>
                    <a:pt x="1671" y="379"/>
                  </a:lnTo>
                  <a:cubicBezTo>
                    <a:pt x="1671" y="158"/>
                    <a:pt x="1482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1014;p150">
              <a:extLst>
                <a:ext uri="{FF2B5EF4-FFF2-40B4-BE49-F238E27FC236}">
                  <a16:creationId xmlns:a16="http://schemas.microsoft.com/office/drawing/2014/main" id="{D5DDEB2A-F4AD-44F1-A76B-9EF2EEB9DFBE}"/>
                </a:ext>
              </a:extLst>
            </p:cNvPr>
            <p:cNvSpPr/>
            <p:nvPr/>
          </p:nvSpPr>
          <p:spPr>
            <a:xfrm>
              <a:off x="-60232500" y="4101525"/>
              <a:ext cx="268600" cy="315875"/>
            </a:xfrm>
            <a:custGeom>
              <a:avLst/>
              <a:gdLst/>
              <a:ahLst/>
              <a:cxnLst/>
              <a:rect l="l" t="t" r="r" b="b"/>
              <a:pathLst>
                <a:path w="10744" h="12635" extrusionOk="0">
                  <a:moveTo>
                    <a:pt x="5356" y="1"/>
                  </a:moveTo>
                  <a:cubicBezTo>
                    <a:pt x="5104" y="1"/>
                    <a:pt x="4946" y="190"/>
                    <a:pt x="4946" y="410"/>
                  </a:cubicBezTo>
                  <a:lnTo>
                    <a:pt x="4946" y="820"/>
                  </a:lnTo>
                  <a:cubicBezTo>
                    <a:pt x="2206" y="1041"/>
                    <a:pt x="0" y="3340"/>
                    <a:pt x="0" y="6176"/>
                  </a:cubicBezTo>
                  <a:lnTo>
                    <a:pt x="0" y="6585"/>
                  </a:lnTo>
                  <a:lnTo>
                    <a:pt x="32" y="6585"/>
                  </a:lnTo>
                  <a:cubicBezTo>
                    <a:pt x="32" y="6806"/>
                    <a:pt x="221" y="6963"/>
                    <a:pt x="473" y="6963"/>
                  </a:cubicBezTo>
                  <a:cubicBezTo>
                    <a:pt x="693" y="6963"/>
                    <a:pt x="851" y="6774"/>
                    <a:pt x="851" y="6585"/>
                  </a:cubicBezTo>
                  <a:cubicBezTo>
                    <a:pt x="851" y="6113"/>
                    <a:pt x="1197" y="5766"/>
                    <a:pt x="1701" y="5766"/>
                  </a:cubicBezTo>
                  <a:cubicBezTo>
                    <a:pt x="2174" y="5766"/>
                    <a:pt x="2521" y="6113"/>
                    <a:pt x="2521" y="6585"/>
                  </a:cubicBezTo>
                  <a:cubicBezTo>
                    <a:pt x="2521" y="6806"/>
                    <a:pt x="2710" y="6963"/>
                    <a:pt x="2899" y="6963"/>
                  </a:cubicBezTo>
                  <a:cubicBezTo>
                    <a:pt x="3119" y="6963"/>
                    <a:pt x="3308" y="6774"/>
                    <a:pt x="3308" y="6585"/>
                  </a:cubicBezTo>
                  <a:cubicBezTo>
                    <a:pt x="3308" y="6113"/>
                    <a:pt x="3655" y="5766"/>
                    <a:pt x="4127" y="5766"/>
                  </a:cubicBezTo>
                  <a:cubicBezTo>
                    <a:pt x="4600" y="5766"/>
                    <a:pt x="4946" y="6113"/>
                    <a:pt x="4946" y="6585"/>
                  </a:cubicBezTo>
                  <a:lnTo>
                    <a:pt x="4946" y="11437"/>
                  </a:lnTo>
                  <a:cubicBezTo>
                    <a:pt x="4946" y="12099"/>
                    <a:pt x="5514" y="12634"/>
                    <a:pt x="6175" y="12634"/>
                  </a:cubicBezTo>
                  <a:cubicBezTo>
                    <a:pt x="6837" y="12634"/>
                    <a:pt x="7404" y="12099"/>
                    <a:pt x="7404" y="11437"/>
                  </a:cubicBezTo>
                  <a:lnTo>
                    <a:pt x="7404" y="10586"/>
                  </a:lnTo>
                  <a:cubicBezTo>
                    <a:pt x="7404" y="10366"/>
                    <a:pt x="7215" y="10208"/>
                    <a:pt x="6994" y="10208"/>
                  </a:cubicBezTo>
                  <a:cubicBezTo>
                    <a:pt x="6805" y="10208"/>
                    <a:pt x="6616" y="10397"/>
                    <a:pt x="6616" y="10586"/>
                  </a:cubicBezTo>
                  <a:lnTo>
                    <a:pt x="6616" y="11437"/>
                  </a:lnTo>
                  <a:cubicBezTo>
                    <a:pt x="6616" y="11658"/>
                    <a:pt x="6427" y="11815"/>
                    <a:pt x="6175" y="11815"/>
                  </a:cubicBezTo>
                  <a:cubicBezTo>
                    <a:pt x="5955" y="11815"/>
                    <a:pt x="5797" y="11626"/>
                    <a:pt x="5797" y="11437"/>
                  </a:cubicBezTo>
                  <a:lnTo>
                    <a:pt x="5797" y="6585"/>
                  </a:lnTo>
                  <a:cubicBezTo>
                    <a:pt x="5797" y="6113"/>
                    <a:pt x="6144" y="5766"/>
                    <a:pt x="6616" y="5766"/>
                  </a:cubicBezTo>
                  <a:cubicBezTo>
                    <a:pt x="7089" y="5766"/>
                    <a:pt x="7435" y="6113"/>
                    <a:pt x="7435" y="6585"/>
                  </a:cubicBezTo>
                  <a:cubicBezTo>
                    <a:pt x="7435" y="6806"/>
                    <a:pt x="7624" y="6963"/>
                    <a:pt x="7876" y="6963"/>
                  </a:cubicBezTo>
                  <a:cubicBezTo>
                    <a:pt x="8097" y="6963"/>
                    <a:pt x="8255" y="6774"/>
                    <a:pt x="8255" y="6585"/>
                  </a:cubicBezTo>
                  <a:cubicBezTo>
                    <a:pt x="8255" y="6113"/>
                    <a:pt x="8633" y="5766"/>
                    <a:pt x="9105" y="5766"/>
                  </a:cubicBezTo>
                  <a:cubicBezTo>
                    <a:pt x="9578" y="5766"/>
                    <a:pt x="9924" y="6113"/>
                    <a:pt x="9924" y="6585"/>
                  </a:cubicBezTo>
                  <a:cubicBezTo>
                    <a:pt x="9924" y="6806"/>
                    <a:pt x="10113" y="6963"/>
                    <a:pt x="10302" y="6963"/>
                  </a:cubicBezTo>
                  <a:cubicBezTo>
                    <a:pt x="10523" y="6963"/>
                    <a:pt x="10743" y="6774"/>
                    <a:pt x="10743" y="6585"/>
                  </a:cubicBezTo>
                  <a:lnTo>
                    <a:pt x="10743" y="6176"/>
                  </a:lnTo>
                  <a:cubicBezTo>
                    <a:pt x="10743" y="3340"/>
                    <a:pt x="8538" y="1041"/>
                    <a:pt x="5797" y="820"/>
                  </a:cubicBezTo>
                  <a:lnTo>
                    <a:pt x="5797" y="410"/>
                  </a:lnTo>
                  <a:cubicBezTo>
                    <a:pt x="5797" y="158"/>
                    <a:pt x="5577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4" name="Google Shape;11015;p150">
            <a:extLst>
              <a:ext uri="{FF2B5EF4-FFF2-40B4-BE49-F238E27FC236}">
                <a16:creationId xmlns:a16="http://schemas.microsoft.com/office/drawing/2014/main" id="{42C7A3CF-ABA0-4B93-9CA7-3DCC8B99994B}"/>
              </a:ext>
            </a:extLst>
          </p:cNvPr>
          <p:cNvSpPr/>
          <p:nvPr/>
        </p:nvSpPr>
        <p:spPr>
          <a:xfrm>
            <a:off x="2913023" y="5554653"/>
            <a:ext cx="488447" cy="489720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5" name="Google Shape;11016;p150">
            <a:extLst>
              <a:ext uri="{FF2B5EF4-FFF2-40B4-BE49-F238E27FC236}">
                <a16:creationId xmlns:a16="http://schemas.microsoft.com/office/drawing/2014/main" id="{22E7EB82-6936-42F8-8143-EFD385B4C21A}"/>
              </a:ext>
            </a:extLst>
          </p:cNvPr>
          <p:cNvGrpSpPr/>
          <p:nvPr/>
        </p:nvGrpSpPr>
        <p:grpSpPr>
          <a:xfrm>
            <a:off x="3506657" y="1897183"/>
            <a:ext cx="490915" cy="488485"/>
            <a:chOff x="-63679950" y="3360375"/>
            <a:chExt cx="318225" cy="316650"/>
          </a:xfrm>
          <a:solidFill>
            <a:srgbClr val="640000"/>
          </a:solidFill>
        </p:grpSpPr>
        <p:sp>
          <p:nvSpPr>
            <p:cNvPr id="176" name="Google Shape;11017;p150">
              <a:extLst>
                <a:ext uri="{FF2B5EF4-FFF2-40B4-BE49-F238E27FC236}">
                  <a16:creationId xmlns:a16="http://schemas.microsoft.com/office/drawing/2014/main" id="{AF4C97CA-8025-4B29-8085-89147984D588}"/>
                </a:ext>
              </a:extLst>
            </p:cNvPr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11018;p150">
              <a:extLst>
                <a:ext uri="{FF2B5EF4-FFF2-40B4-BE49-F238E27FC236}">
                  <a16:creationId xmlns:a16="http://schemas.microsoft.com/office/drawing/2014/main" id="{E23223EE-4EB5-46A1-A7C1-7541BDF6BE86}"/>
                </a:ext>
              </a:extLst>
            </p:cNvPr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11019;p150">
              <a:extLst>
                <a:ext uri="{FF2B5EF4-FFF2-40B4-BE49-F238E27FC236}">
                  <a16:creationId xmlns:a16="http://schemas.microsoft.com/office/drawing/2014/main" id="{2C962BAE-0D15-4FCC-8AA0-F4F8892E7E53}"/>
                </a:ext>
              </a:extLst>
            </p:cNvPr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11020;p150">
              <a:extLst>
                <a:ext uri="{FF2B5EF4-FFF2-40B4-BE49-F238E27FC236}">
                  <a16:creationId xmlns:a16="http://schemas.microsoft.com/office/drawing/2014/main" id="{28EBC6A0-182C-4A59-BB2C-1EE84B6FDD1D}"/>
                </a:ext>
              </a:extLst>
            </p:cNvPr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0" name="Google Shape;11021;p150">
            <a:extLst>
              <a:ext uri="{FF2B5EF4-FFF2-40B4-BE49-F238E27FC236}">
                <a16:creationId xmlns:a16="http://schemas.microsoft.com/office/drawing/2014/main" id="{35CB989F-24C9-4057-9906-4BE718B38D65}"/>
              </a:ext>
            </a:extLst>
          </p:cNvPr>
          <p:cNvSpPr/>
          <p:nvPr/>
        </p:nvSpPr>
        <p:spPr>
          <a:xfrm>
            <a:off x="3505281" y="2486920"/>
            <a:ext cx="493345" cy="490299"/>
          </a:xfrm>
          <a:custGeom>
            <a:avLst/>
            <a:gdLst/>
            <a:ahLst/>
            <a:cxnLst/>
            <a:rect l="l" t="t" r="r" b="b"/>
            <a:pathLst>
              <a:path w="12792" h="12713" extrusionOk="0">
                <a:moveTo>
                  <a:pt x="8633" y="1229"/>
                </a:moveTo>
                <a:cubicBezTo>
                  <a:pt x="8854" y="1229"/>
                  <a:pt x="9011" y="1418"/>
                  <a:pt x="9011" y="1607"/>
                </a:cubicBezTo>
                <a:lnTo>
                  <a:pt x="9011" y="1890"/>
                </a:lnTo>
                <a:cubicBezTo>
                  <a:pt x="9484" y="2048"/>
                  <a:pt x="9831" y="2520"/>
                  <a:pt x="9831" y="3088"/>
                </a:cubicBezTo>
                <a:cubicBezTo>
                  <a:pt x="9831" y="3308"/>
                  <a:pt x="9641" y="3497"/>
                  <a:pt x="9452" y="3497"/>
                </a:cubicBezTo>
                <a:cubicBezTo>
                  <a:pt x="9200" y="3497"/>
                  <a:pt x="9011" y="3308"/>
                  <a:pt x="9011" y="3088"/>
                </a:cubicBezTo>
                <a:cubicBezTo>
                  <a:pt x="9011" y="2835"/>
                  <a:pt x="8822" y="2678"/>
                  <a:pt x="8633" y="2678"/>
                </a:cubicBezTo>
                <a:cubicBezTo>
                  <a:pt x="8413" y="2678"/>
                  <a:pt x="8192" y="2867"/>
                  <a:pt x="8192" y="3088"/>
                </a:cubicBezTo>
                <a:cubicBezTo>
                  <a:pt x="8224" y="3308"/>
                  <a:pt x="8570" y="3529"/>
                  <a:pt x="8885" y="3781"/>
                </a:cubicBezTo>
                <a:cubicBezTo>
                  <a:pt x="9326" y="4096"/>
                  <a:pt x="9894" y="4505"/>
                  <a:pt x="9894" y="5167"/>
                </a:cubicBezTo>
                <a:cubicBezTo>
                  <a:pt x="9894" y="5702"/>
                  <a:pt x="9515" y="6143"/>
                  <a:pt x="9043" y="6333"/>
                </a:cubicBezTo>
                <a:lnTo>
                  <a:pt x="9043" y="6616"/>
                </a:lnTo>
                <a:cubicBezTo>
                  <a:pt x="9043" y="6868"/>
                  <a:pt x="8854" y="7026"/>
                  <a:pt x="8665" y="7026"/>
                </a:cubicBezTo>
                <a:cubicBezTo>
                  <a:pt x="8476" y="7026"/>
                  <a:pt x="8224" y="6805"/>
                  <a:pt x="8224" y="6616"/>
                </a:cubicBezTo>
                <a:lnTo>
                  <a:pt x="8224" y="6333"/>
                </a:lnTo>
                <a:cubicBezTo>
                  <a:pt x="7751" y="6175"/>
                  <a:pt x="7405" y="5702"/>
                  <a:pt x="7405" y="5167"/>
                </a:cubicBezTo>
                <a:cubicBezTo>
                  <a:pt x="7405" y="4915"/>
                  <a:pt x="7594" y="4757"/>
                  <a:pt x="7783" y="4757"/>
                </a:cubicBezTo>
                <a:cubicBezTo>
                  <a:pt x="8003" y="4757"/>
                  <a:pt x="8192" y="4978"/>
                  <a:pt x="8192" y="5167"/>
                </a:cubicBezTo>
                <a:cubicBezTo>
                  <a:pt x="8192" y="5387"/>
                  <a:pt x="8381" y="5608"/>
                  <a:pt x="8633" y="5608"/>
                </a:cubicBezTo>
                <a:cubicBezTo>
                  <a:pt x="8854" y="5608"/>
                  <a:pt x="9011" y="5387"/>
                  <a:pt x="9011" y="5167"/>
                </a:cubicBezTo>
                <a:cubicBezTo>
                  <a:pt x="9011" y="4915"/>
                  <a:pt x="8696" y="4694"/>
                  <a:pt x="8350" y="4442"/>
                </a:cubicBezTo>
                <a:cubicBezTo>
                  <a:pt x="7909" y="4127"/>
                  <a:pt x="7373" y="3749"/>
                  <a:pt x="7373" y="3088"/>
                </a:cubicBezTo>
                <a:cubicBezTo>
                  <a:pt x="7373" y="2520"/>
                  <a:pt x="7720" y="2079"/>
                  <a:pt x="8192" y="1890"/>
                </a:cubicBezTo>
                <a:lnTo>
                  <a:pt x="8192" y="1607"/>
                </a:lnTo>
                <a:cubicBezTo>
                  <a:pt x="8192" y="1386"/>
                  <a:pt x="8381" y="1229"/>
                  <a:pt x="8633" y="1229"/>
                </a:cubicBezTo>
                <a:close/>
                <a:moveTo>
                  <a:pt x="6050" y="6616"/>
                </a:moveTo>
                <a:lnTo>
                  <a:pt x="5073" y="10239"/>
                </a:lnTo>
                <a:lnTo>
                  <a:pt x="4853" y="9388"/>
                </a:lnTo>
                <a:cubicBezTo>
                  <a:pt x="4793" y="9168"/>
                  <a:pt x="4617" y="9049"/>
                  <a:pt x="4433" y="9049"/>
                </a:cubicBezTo>
                <a:cubicBezTo>
                  <a:pt x="4328" y="9049"/>
                  <a:pt x="4220" y="9088"/>
                  <a:pt x="4128" y="9168"/>
                </a:cubicBezTo>
                <a:lnTo>
                  <a:pt x="1450" y="11846"/>
                </a:lnTo>
                <a:lnTo>
                  <a:pt x="852" y="11279"/>
                </a:lnTo>
                <a:lnTo>
                  <a:pt x="3530" y="8601"/>
                </a:lnTo>
                <a:cubicBezTo>
                  <a:pt x="3782" y="8349"/>
                  <a:pt x="3656" y="7939"/>
                  <a:pt x="3341" y="7876"/>
                </a:cubicBezTo>
                <a:lnTo>
                  <a:pt x="2490" y="7624"/>
                </a:lnTo>
                <a:lnTo>
                  <a:pt x="6050" y="6616"/>
                </a:lnTo>
                <a:close/>
                <a:moveTo>
                  <a:pt x="8665" y="0"/>
                </a:moveTo>
                <a:cubicBezTo>
                  <a:pt x="6365" y="0"/>
                  <a:pt x="4538" y="1859"/>
                  <a:pt x="4538" y="4127"/>
                </a:cubicBezTo>
                <a:cubicBezTo>
                  <a:pt x="4538" y="4852"/>
                  <a:pt x="4695" y="5513"/>
                  <a:pt x="5042" y="6112"/>
                </a:cubicBezTo>
                <a:lnTo>
                  <a:pt x="820" y="7341"/>
                </a:lnTo>
                <a:cubicBezTo>
                  <a:pt x="442" y="7435"/>
                  <a:pt x="442" y="8034"/>
                  <a:pt x="820" y="8128"/>
                </a:cubicBezTo>
                <a:lnTo>
                  <a:pt x="2490" y="8538"/>
                </a:lnTo>
                <a:lnTo>
                  <a:pt x="316" y="10712"/>
                </a:lnTo>
                <a:cubicBezTo>
                  <a:pt x="1" y="11027"/>
                  <a:pt x="1" y="11594"/>
                  <a:pt x="316" y="11909"/>
                </a:cubicBezTo>
                <a:lnTo>
                  <a:pt x="915" y="12476"/>
                </a:lnTo>
                <a:cubicBezTo>
                  <a:pt x="1072" y="12633"/>
                  <a:pt x="1285" y="12712"/>
                  <a:pt x="1497" y="12712"/>
                </a:cubicBezTo>
                <a:cubicBezTo>
                  <a:pt x="1710" y="12712"/>
                  <a:pt x="1923" y="12633"/>
                  <a:pt x="2080" y="12476"/>
                </a:cubicBezTo>
                <a:lnTo>
                  <a:pt x="4254" y="10334"/>
                </a:lnTo>
                <a:lnTo>
                  <a:pt x="4695" y="11972"/>
                </a:lnTo>
                <a:cubicBezTo>
                  <a:pt x="4759" y="12180"/>
                  <a:pt x="4930" y="12291"/>
                  <a:pt x="5098" y="12291"/>
                </a:cubicBezTo>
                <a:cubicBezTo>
                  <a:pt x="5261" y="12291"/>
                  <a:pt x="5421" y="12188"/>
                  <a:pt x="5483" y="11972"/>
                </a:cubicBezTo>
                <a:lnTo>
                  <a:pt x="6712" y="7750"/>
                </a:lnTo>
                <a:cubicBezTo>
                  <a:pt x="7279" y="8065"/>
                  <a:pt x="7972" y="8286"/>
                  <a:pt x="8665" y="8286"/>
                </a:cubicBezTo>
                <a:cubicBezTo>
                  <a:pt x="10965" y="8286"/>
                  <a:pt x="12792" y="6427"/>
                  <a:pt x="12792" y="4127"/>
                </a:cubicBezTo>
                <a:cubicBezTo>
                  <a:pt x="12760" y="1859"/>
                  <a:pt x="10902" y="0"/>
                  <a:pt x="8665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1" name="Google Shape;11022;p150">
            <a:extLst>
              <a:ext uri="{FF2B5EF4-FFF2-40B4-BE49-F238E27FC236}">
                <a16:creationId xmlns:a16="http://schemas.microsoft.com/office/drawing/2014/main" id="{D2C59807-1446-453C-9B35-40C5854ADF26}"/>
              </a:ext>
            </a:extLst>
          </p:cNvPr>
          <p:cNvGrpSpPr/>
          <p:nvPr/>
        </p:nvGrpSpPr>
        <p:grpSpPr>
          <a:xfrm>
            <a:off x="3504826" y="3058966"/>
            <a:ext cx="494579" cy="490028"/>
            <a:chOff x="-63679950" y="4093450"/>
            <a:chExt cx="320600" cy="317650"/>
          </a:xfrm>
          <a:solidFill>
            <a:srgbClr val="640000"/>
          </a:solidFill>
        </p:grpSpPr>
        <p:sp>
          <p:nvSpPr>
            <p:cNvPr id="182" name="Google Shape;11023;p150">
              <a:extLst>
                <a:ext uri="{FF2B5EF4-FFF2-40B4-BE49-F238E27FC236}">
                  <a16:creationId xmlns:a16="http://schemas.microsoft.com/office/drawing/2014/main" id="{E99B2EA7-0F15-4665-BBB3-65174DDB98D0}"/>
                </a:ext>
              </a:extLst>
            </p:cNvPr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11024;p150">
              <a:extLst>
                <a:ext uri="{FF2B5EF4-FFF2-40B4-BE49-F238E27FC236}">
                  <a16:creationId xmlns:a16="http://schemas.microsoft.com/office/drawing/2014/main" id="{04EDD203-08A2-4179-8C36-A622DB9D04E9}"/>
                </a:ext>
              </a:extLst>
            </p:cNvPr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11025;p150">
              <a:extLst>
                <a:ext uri="{FF2B5EF4-FFF2-40B4-BE49-F238E27FC236}">
                  <a16:creationId xmlns:a16="http://schemas.microsoft.com/office/drawing/2014/main" id="{F2087E91-ED19-40CA-9C96-9557ECDB0A4A}"/>
                </a:ext>
              </a:extLst>
            </p:cNvPr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5" name="Google Shape;11026;p150">
            <a:extLst>
              <a:ext uri="{FF2B5EF4-FFF2-40B4-BE49-F238E27FC236}">
                <a16:creationId xmlns:a16="http://schemas.microsoft.com/office/drawing/2014/main" id="{4FFCCB66-8AD5-45DA-AC2F-7D55CF509A48}"/>
              </a:ext>
            </a:extLst>
          </p:cNvPr>
          <p:cNvGrpSpPr/>
          <p:nvPr/>
        </p:nvGrpSpPr>
        <p:grpSpPr>
          <a:xfrm>
            <a:off x="1718316" y="3716301"/>
            <a:ext cx="488485" cy="489720"/>
            <a:chOff x="-61784125" y="3377700"/>
            <a:chExt cx="316650" cy="317450"/>
          </a:xfrm>
          <a:solidFill>
            <a:srgbClr val="640000"/>
          </a:solidFill>
        </p:grpSpPr>
        <p:sp>
          <p:nvSpPr>
            <p:cNvPr id="186" name="Google Shape;11027;p150">
              <a:extLst>
                <a:ext uri="{FF2B5EF4-FFF2-40B4-BE49-F238E27FC236}">
                  <a16:creationId xmlns:a16="http://schemas.microsoft.com/office/drawing/2014/main" id="{338F8EA9-5BAC-4FD9-9FE6-177A6EAC4BBD}"/>
                </a:ext>
              </a:extLst>
            </p:cNvPr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1028;p150">
              <a:extLst>
                <a:ext uri="{FF2B5EF4-FFF2-40B4-BE49-F238E27FC236}">
                  <a16:creationId xmlns:a16="http://schemas.microsoft.com/office/drawing/2014/main" id="{237803F6-512B-4044-8C92-91C53E675178}"/>
                </a:ext>
              </a:extLst>
            </p:cNvPr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11029;p150">
              <a:extLst>
                <a:ext uri="{FF2B5EF4-FFF2-40B4-BE49-F238E27FC236}">
                  <a16:creationId xmlns:a16="http://schemas.microsoft.com/office/drawing/2014/main" id="{BEDEDF8D-1E8C-443B-853D-2444F7D94F61}"/>
                </a:ext>
              </a:extLst>
            </p:cNvPr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11030;p150">
              <a:extLst>
                <a:ext uri="{FF2B5EF4-FFF2-40B4-BE49-F238E27FC236}">
                  <a16:creationId xmlns:a16="http://schemas.microsoft.com/office/drawing/2014/main" id="{3BDE1EC0-9223-44BF-96D2-3D9608830A6D}"/>
                </a:ext>
              </a:extLst>
            </p:cNvPr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1031;p150">
              <a:extLst>
                <a:ext uri="{FF2B5EF4-FFF2-40B4-BE49-F238E27FC236}">
                  <a16:creationId xmlns:a16="http://schemas.microsoft.com/office/drawing/2014/main" id="{7B80DACD-7BAA-4DA6-9FBB-48BDDFB997C0}"/>
                </a:ext>
              </a:extLst>
            </p:cNvPr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11032;p150">
              <a:extLst>
                <a:ext uri="{FF2B5EF4-FFF2-40B4-BE49-F238E27FC236}">
                  <a16:creationId xmlns:a16="http://schemas.microsoft.com/office/drawing/2014/main" id="{172D2000-6D90-4476-84B9-03690555F458}"/>
                </a:ext>
              </a:extLst>
            </p:cNvPr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11033;p150">
              <a:extLst>
                <a:ext uri="{FF2B5EF4-FFF2-40B4-BE49-F238E27FC236}">
                  <a16:creationId xmlns:a16="http://schemas.microsoft.com/office/drawing/2014/main" id="{F2B776BD-8C4A-4E91-BC93-80276F2DAF32}"/>
                </a:ext>
              </a:extLst>
            </p:cNvPr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3" name="Google Shape;11034;p150">
            <a:extLst>
              <a:ext uri="{FF2B5EF4-FFF2-40B4-BE49-F238E27FC236}">
                <a16:creationId xmlns:a16="http://schemas.microsoft.com/office/drawing/2014/main" id="{7596D46E-E693-4F6E-9F6E-80E4BD7CCF8C}"/>
              </a:ext>
            </a:extLst>
          </p:cNvPr>
          <p:cNvGrpSpPr/>
          <p:nvPr/>
        </p:nvGrpSpPr>
        <p:grpSpPr>
          <a:xfrm>
            <a:off x="1718316" y="4316837"/>
            <a:ext cx="488485" cy="489720"/>
            <a:chOff x="-61783350" y="3743950"/>
            <a:chExt cx="316650" cy="317450"/>
          </a:xfrm>
          <a:solidFill>
            <a:srgbClr val="640000"/>
          </a:solidFill>
        </p:grpSpPr>
        <p:sp>
          <p:nvSpPr>
            <p:cNvPr id="194" name="Google Shape;11035;p150">
              <a:extLst>
                <a:ext uri="{FF2B5EF4-FFF2-40B4-BE49-F238E27FC236}">
                  <a16:creationId xmlns:a16="http://schemas.microsoft.com/office/drawing/2014/main" id="{B4FFEEF0-B3F7-491D-84E2-678FD95653E4}"/>
                </a:ext>
              </a:extLst>
            </p:cNvPr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11036;p150">
              <a:extLst>
                <a:ext uri="{FF2B5EF4-FFF2-40B4-BE49-F238E27FC236}">
                  <a16:creationId xmlns:a16="http://schemas.microsoft.com/office/drawing/2014/main" id="{C6899CB1-7C44-475B-9FF4-1FB83F695234}"/>
                </a:ext>
              </a:extLst>
            </p:cNvPr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6" name="Google Shape;11037;p150">
            <a:extLst>
              <a:ext uri="{FF2B5EF4-FFF2-40B4-BE49-F238E27FC236}">
                <a16:creationId xmlns:a16="http://schemas.microsoft.com/office/drawing/2014/main" id="{9B827975-BCC8-4971-97E2-7FBB30BE5670}"/>
              </a:ext>
            </a:extLst>
          </p:cNvPr>
          <p:cNvSpPr/>
          <p:nvPr/>
        </p:nvSpPr>
        <p:spPr>
          <a:xfrm>
            <a:off x="1718157" y="4928571"/>
            <a:ext cx="488485" cy="488909"/>
          </a:xfrm>
          <a:custGeom>
            <a:avLst/>
            <a:gdLst/>
            <a:ahLst/>
            <a:cxnLst/>
            <a:rect l="l" t="t" r="r" b="b"/>
            <a:pathLst>
              <a:path w="12666" h="12677" extrusionOk="0">
                <a:moveTo>
                  <a:pt x="8916" y="1639"/>
                </a:moveTo>
                <a:cubicBezTo>
                  <a:pt x="9137" y="1639"/>
                  <a:pt x="9294" y="1828"/>
                  <a:pt x="9294" y="2048"/>
                </a:cubicBezTo>
                <a:cubicBezTo>
                  <a:pt x="9294" y="2269"/>
                  <a:pt x="9105" y="2458"/>
                  <a:pt x="8916" y="2458"/>
                </a:cubicBezTo>
                <a:lnTo>
                  <a:pt x="3655" y="2458"/>
                </a:lnTo>
                <a:cubicBezTo>
                  <a:pt x="3434" y="2458"/>
                  <a:pt x="3245" y="2269"/>
                  <a:pt x="3245" y="2048"/>
                </a:cubicBezTo>
                <a:cubicBezTo>
                  <a:pt x="3245" y="1796"/>
                  <a:pt x="3434" y="1639"/>
                  <a:pt x="3655" y="1639"/>
                </a:cubicBezTo>
                <a:close/>
                <a:moveTo>
                  <a:pt x="10555" y="3245"/>
                </a:moveTo>
                <a:cubicBezTo>
                  <a:pt x="10807" y="3245"/>
                  <a:pt x="10964" y="3434"/>
                  <a:pt x="10964" y="3686"/>
                </a:cubicBezTo>
                <a:cubicBezTo>
                  <a:pt x="10964" y="3939"/>
                  <a:pt x="10807" y="4128"/>
                  <a:pt x="10555" y="4128"/>
                </a:cubicBezTo>
                <a:lnTo>
                  <a:pt x="2017" y="4128"/>
                </a:lnTo>
                <a:cubicBezTo>
                  <a:pt x="1765" y="4128"/>
                  <a:pt x="1607" y="3939"/>
                  <a:pt x="1607" y="3686"/>
                </a:cubicBezTo>
                <a:cubicBezTo>
                  <a:pt x="1607" y="3434"/>
                  <a:pt x="1828" y="3245"/>
                  <a:pt x="2017" y="3245"/>
                </a:cubicBezTo>
                <a:close/>
                <a:moveTo>
                  <a:pt x="6711" y="5766"/>
                </a:moveTo>
                <a:cubicBezTo>
                  <a:pt x="7593" y="5766"/>
                  <a:pt x="8349" y="6522"/>
                  <a:pt x="8349" y="7436"/>
                </a:cubicBezTo>
                <a:cubicBezTo>
                  <a:pt x="8349" y="8349"/>
                  <a:pt x="7593" y="9074"/>
                  <a:pt x="6711" y="9074"/>
                </a:cubicBezTo>
                <a:cubicBezTo>
                  <a:pt x="5797" y="9074"/>
                  <a:pt x="5041" y="8349"/>
                  <a:pt x="5041" y="7436"/>
                </a:cubicBezTo>
                <a:cubicBezTo>
                  <a:pt x="5041" y="6522"/>
                  <a:pt x="5797" y="5766"/>
                  <a:pt x="6711" y="5766"/>
                </a:cubicBezTo>
                <a:close/>
                <a:moveTo>
                  <a:pt x="2048" y="0"/>
                </a:moveTo>
                <a:cubicBezTo>
                  <a:pt x="1828" y="0"/>
                  <a:pt x="1670" y="189"/>
                  <a:pt x="1670" y="378"/>
                </a:cubicBezTo>
                <a:cubicBezTo>
                  <a:pt x="1670" y="1040"/>
                  <a:pt x="1103" y="1639"/>
                  <a:pt x="410" y="1639"/>
                </a:cubicBezTo>
                <a:cubicBezTo>
                  <a:pt x="158" y="1639"/>
                  <a:pt x="0" y="1828"/>
                  <a:pt x="0" y="2048"/>
                </a:cubicBezTo>
                <a:lnTo>
                  <a:pt x="0" y="6994"/>
                </a:lnTo>
                <a:cubicBezTo>
                  <a:pt x="0" y="7247"/>
                  <a:pt x="189" y="7404"/>
                  <a:pt x="410" y="7404"/>
                </a:cubicBezTo>
                <a:cubicBezTo>
                  <a:pt x="1072" y="7404"/>
                  <a:pt x="1670" y="7940"/>
                  <a:pt x="1670" y="8601"/>
                </a:cubicBezTo>
                <a:cubicBezTo>
                  <a:pt x="1670" y="8853"/>
                  <a:pt x="1859" y="9042"/>
                  <a:pt x="2048" y="9042"/>
                </a:cubicBezTo>
                <a:lnTo>
                  <a:pt x="4884" y="9042"/>
                </a:lnTo>
                <a:lnTo>
                  <a:pt x="5073" y="9231"/>
                </a:lnTo>
                <a:lnTo>
                  <a:pt x="5073" y="12224"/>
                </a:lnTo>
                <a:cubicBezTo>
                  <a:pt x="5073" y="12468"/>
                  <a:pt x="5298" y="12654"/>
                  <a:pt x="5517" y="12654"/>
                </a:cubicBezTo>
                <a:cubicBezTo>
                  <a:pt x="5581" y="12654"/>
                  <a:pt x="5645" y="12638"/>
                  <a:pt x="5703" y="12602"/>
                </a:cubicBezTo>
                <a:lnTo>
                  <a:pt x="6743" y="11909"/>
                </a:lnTo>
                <a:lnTo>
                  <a:pt x="7782" y="12602"/>
                </a:lnTo>
                <a:cubicBezTo>
                  <a:pt x="7850" y="12653"/>
                  <a:pt x="7926" y="12676"/>
                  <a:pt x="8002" y="12676"/>
                </a:cubicBezTo>
                <a:cubicBezTo>
                  <a:pt x="8210" y="12676"/>
                  <a:pt x="8412" y="12501"/>
                  <a:pt x="8412" y="12224"/>
                </a:cubicBezTo>
                <a:lnTo>
                  <a:pt x="8412" y="9231"/>
                </a:lnTo>
                <a:lnTo>
                  <a:pt x="8601" y="9042"/>
                </a:lnTo>
                <a:lnTo>
                  <a:pt x="10618" y="9042"/>
                </a:lnTo>
                <a:cubicBezTo>
                  <a:pt x="10838" y="9042"/>
                  <a:pt x="10996" y="8853"/>
                  <a:pt x="10996" y="8601"/>
                </a:cubicBezTo>
                <a:cubicBezTo>
                  <a:pt x="10996" y="7940"/>
                  <a:pt x="11563" y="7404"/>
                  <a:pt x="12224" y="7404"/>
                </a:cubicBezTo>
                <a:cubicBezTo>
                  <a:pt x="12445" y="7404"/>
                  <a:pt x="12665" y="7184"/>
                  <a:pt x="12665" y="6994"/>
                </a:cubicBezTo>
                <a:lnTo>
                  <a:pt x="12665" y="2048"/>
                </a:lnTo>
                <a:cubicBezTo>
                  <a:pt x="12602" y="1796"/>
                  <a:pt x="12445" y="1639"/>
                  <a:pt x="12224" y="1639"/>
                </a:cubicBezTo>
                <a:cubicBezTo>
                  <a:pt x="11531" y="1639"/>
                  <a:pt x="10996" y="1103"/>
                  <a:pt x="10996" y="378"/>
                </a:cubicBezTo>
                <a:cubicBezTo>
                  <a:pt x="10996" y="158"/>
                  <a:pt x="10807" y="0"/>
                  <a:pt x="10586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" name="Google Shape;11038;p150">
            <a:extLst>
              <a:ext uri="{FF2B5EF4-FFF2-40B4-BE49-F238E27FC236}">
                <a16:creationId xmlns:a16="http://schemas.microsoft.com/office/drawing/2014/main" id="{D279BF22-A8FC-4602-B3C6-4D12C893D704}"/>
              </a:ext>
            </a:extLst>
          </p:cNvPr>
          <p:cNvSpPr/>
          <p:nvPr/>
        </p:nvSpPr>
        <p:spPr>
          <a:xfrm>
            <a:off x="4681893" y="3729431"/>
            <a:ext cx="488485" cy="463417"/>
          </a:xfrm>
          <a:custGeom>
            <a:avLst/>
            <a:gdLst/>
            <a:ahLst/>
            <a:cxnLst/>
            <a:rect l="l" t="t" r="r" b="b"/>
            <a:pathLst>
              <a:path w="12666" h="12016" extrusionOk="0">
                <a:moveTo>
                  <a:pt x="3844" y="5105"/>
                </a:moveTo>
                <a:cubicBezTo>
                  <a:pt x="4096" y="5105"/>
                  <a:pt x="4285" y="5325"/>
                  <a:pt x="4285" y="5514"/>
                </a:cubicBezTo>
                <a:lnTo>
                  <a:pt x="4285" y="7153"/>
                </a:lnTo>
                <a:cubicBezTo>
                  <a:pt x="4285" y="7405"/>
                  <a:pt x="4096" y="7562"/>
                  <a:pt x="3844" y="7562"/>
                </a:cubicBezTo>
                <a:lnTo>
                  <a:pt x="2206" y="7562"/>
                </a:lnTo>
                <a:cubicBezTo>
                  <a:pt x="1954" y="7562"/>
                  <a:pt x="1765" y="7342"/>
                  <a:pt x="1765" y="7153"/>
                </a:cubicBezTo>
                <a:lnTo>
                  <a:pt x="1765" y="5514"/>
                </a:lnTo>
                <a:cubicBezTo>
                  <a:pt x="1765" y="5262"/>
                  <a:pt x="1954" y="5105"/>
                  <a:pt x="2206" y="5105"/>
                </a:cubicBezTo>
                <a:close/>
                <a:moveTo>
                  <a:pt x="7215" y="1765"/>
                </a:moveTo>
                <a:cubicBezTo>
                  <a:pt x="7436" y="1765"/>
                  <a:pt x="7593" y="1954"/>
                  <a:pt x="7593" y="2206"/>
                </a:cubicBezTo>
                <a:lnTo>
                  <a:pt x="7593" y="7153"/>
                </a:lnTo>
                <a:cubicBezTo>
                  <a:pt x="7593" y="7405"/>
                  <a:pt x="7404" y="7562"/>
                  <a:pt x="7215" y="7562"/>
                </a:cubicBezTo>
                <a:lnTo>
                  <a:pt x="5545" y="7562"/>
                </a:lnTo>
                <a:cubicBezTo>
                  <a:pt x="5325" y="7562"/>
                  <a:pt x="5167" y="7342"/>
                  <a:pt x="5167" y="7153"/>
                </a:cubicBezTo>
                <a:lnTo>
                  <a:pt x="5167" y="2206"/>
                </a:lnTo>
                <a:cubicBezTo>
                  <a:pt x="5167" y="1954"/>
                  <a:pt x="5356" y="1765"/>
                  <a:pt x="5545" y="1765"/>
                </a:cubicBezTo>
                <a:close/>
                <a:moveTo>
                  <a:pt x="10523" y="4286"/>
                </a:moveTo>
                <a:cubicBezTo>
                  <a:pt x="10744" y="4286"/>
                  <a:pt x="10901" y="4475"/>
                  <a:pt x="10901" y="4664"/>
                </a:cubicBezTo>
                <a:lnTo>
                  <a:pt x="10901" y="7153"/>
                </a:lnTo>
                <a:cubicBezTo>
                  <a:pt x="10901" y="7405"/>
                  <a:pt x="10712" y="7562"/>
                  <a:pt x="10523" y="7562"/>
                </a:cubicBezTo>
                <a:lnTo>
                  <a:pt x="8853" y="7562"/>
                </a:lnTo>
                <a:cubicBezTo>
                  <a:pt x="8633" y="7562"/>
                  <a:pt x="8475" y="7342"/>
                  <a:pt x="8475" y="7153"/>
                </a:cubicBezTo>
                <a:lnTo>
                  <a:pt x="8475" y="4664"/>
                </a:lnTo>
                <a:cubicBezTo>
                  <a:pt x="8475" y="4443"/>
                  <a:pt x="8664" y="4286"/>
                  <a:pt x="8853" y="4286"/>
                </a:cubicBezTo>
                <a:close/>
                <a:moveTo>
                  <a:pt x="6333" y="1"/>
                </a:moveTo>
                <a:cubicBezTo>
                  <a:pt x="2836" y="1"/>
                  <a:pt x="0" y="2490"/>
                  <a:pt x="0" y="5514"/>
                </a:cubicBezTo>
                <a:cubicBezTo>
                  <a:pt x="0" y="6900"/>
                  <a:pt x="599" y="8224"/>
                  <a:pt x="1639" y="9200"/>
                </a:cubicBezTo>
                <a:lnTo>
                  <a:pt x="1639" y="11626"/>
                </a:lnTo>
                <a:cubicBezTo>
                  <a:pt x="1639" y="11856"/>
                  <a:pt x="1832" y="12016"/>
                  <a:pt x="2045" y="12016"/>
                </a:cubicBezTo>
                <a:cubicBezTo>
                  <a:pt x="2153" y="12016"/>
                  <a:pt x="2267" y="11974"/>
                  <a:pt x="2363" y="11878"/>
                </a:cubicBezTo>
                <a:lnTo>
                  <a:pt x="3749" y="10492"/>
                </a:lnTo>
                <a:cubicBezTo>
                  <a:pt x="4569" y="10839"/>
                  <a:pt x="5419" y="10965"/>
                  <a:pt x="6333" y="10965"/>
                </a:cubicBezTo>
                <a:cubicBezTo>
                  <a:pt x="9830" y="10965"/>
                  <a:pt x="12665" y="8507"/>
                  <a:pt x="12665" y="5451"/>
                </a:cubicBezTo>
                <a:cubicBezTo>
                  <a:pt x="12665" y="2427"/>
                  <a:pt x="9830" y="1"/>
                  <a:pt x="6333" y="1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8" name="Google Shape;11039;p150">
            <a:extLst>
              <a:ext uri="{FF2B5EF4-FFF2-40B4-BE49-F238E27FC236}">
                <a16:creationId xmlns:a16="http://schemas.microsoft.com/office/drawing/2014/main" id="{14BB9D12-EA02-4601-9880-1BD716EAA9F0}"/>
              </a:ext>
            </a:extLst>
          </p:cNvPr>
          <p:cNvSpPr/>
          <p:nvPr/>
        </p:nvSpPr>
        <p:spPr>
          <a:xfrm>
            <a:off x="4680678" y="4370286"/>
            <a:ext cx="490915" cy="382775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99" name="Google Shape;11040;p150">
            <a:extLst>
              <a:ext uri="{FF2B5EF4-FFF2-40B4-BE49-F238E27FC236}">
                <a16:creationId xmlns:a16="http://schemas.microsoft.com/office/drawing/2014/main" id="{90107203-5E58-47F6-964C-D6817709EC4C}"/>
              </a:ext>
            </a:extLst>
          </p:cNvPr>
          <p:cNvGrpSpPr/>
          <p:nvPr/>
        </p:nvGrpSpPr>
        <p:grpSpPr>
          <a:xfrm>
            <a:off x="4680215" y="4929949"/>
            <a:ext cx="492149" cy="486209"/>
            <a:chOff x="-59869425" y="4102225"/>
            <a:chExt cx="319025" cy="315175"/>
          </a:xfrm>
          <a:solidFill>
            <a:srgbClr val="640000"/>
          </a:solidFill>
        </p:grpSpPr>
        <p:sp>
          <p:nvSpPr>
            <p:cNvPr id="200" name="Google Shape;11041;p150">
              <a:extLst>
                <a:ext uri="{FF2B5EF4-FFF2-40B4-BE49-F238E27FC236}">
                  <a16:creationId xmlns:a16="http://schemas.microsoft.com/office/drawing/2014/main" id="{0917783F-BF5D-43F2-97BB-F98B0C447B14}"/>
                </a:ext>
              </a:extLst>
            </p:cNvPr>
            <p:cNvSpPr/>
            <p:nvPr/>
          </p:nvSpPr>
          <p:spPr>
            <a:xfrm>
              <a:off x="-59869425" y="4102225"/>
              <a:ext cx="149675" cy="256825"/>
            </a:xfrm>
            <a:custGeom>
              <a:avLst/>
              <a:gdLst/>
              <a:ahLst/>
              <a:cxnLst/>
              <a:rect l="l" t="t" r="r" b="b"/>
              <a:pathLst>
                <a:path w="5987" h="10273" extrusionOk="0">
                  <a:moveTo>
                    <a:pt x="5532" y="1"/>
                  </a:moveTo>
                  <a:cubicBezTo>
                    <a:pt x="5515" y="1"/>
                    <a:pt x="5499" y="2"/>
                    <a:pt x="5483" y="4"/>
                  </a:cubicBezTo>
                  <a:cubicBezTo>
                    <a:pt x="2364" y="445"/>
                    <a:pt x="1" y="3123"/>
                    <a:pt x="1" y="6274"/>
                  </a:cubicBezTo>
                  <a:cubicBezTo>
                    <a:pt x="1" y="7692"/>
                    <a:pt x="442" y="8983"/>
                    <a:pt x="1293" y="10086"/>
                  </a:cubicBezTo>
                  <a:cubicBezTo>
                    <a:pt x="1381" y="10209"/>
                    <a:pt x="1507" y="10273"/>
                    <a:pt x="1635" y="10273"/>
                  </a:cubicBezTo>
                  <a:cubicBezTo>
                    <a:pt x="1737" y="10273"/>
                    <a:pt x="1839" y="10233"/>
                    <a:pt x="1923" y="10149"/>
                  </a:cubicBezTo>
                  <a:lnTo>
                    <a:pt x="3719" y="8353"/>
                  </a:lnTo>
                  <a:cubicBezTo>
                    <a:pt x="3813" y="8259"/>
                    <a:pt x="3845" y="8007"/>
                    <a:pt x="3782" y="7849"/>
                  </a:cubicBezTo>
                  <a:cubicBezTo>
                    <a:pt x="3498" y="7376"/>
                    <a:pt x="3341" y="6809"/>
                    <a:pt x="3341" y="6274"/>
                  </a:cubicBezTo>
                  <a:cubicBezTo>
                    <a:pt x="3341" y="4888"/>
                    <a:pt x="4286" y="3659"/>
                    <a:pt x="5672" y="3312"/>
                  </a:cubicBezTo>
                  <a:cubicBezTo>
                    <a:pt x="5861" y="3281"/>
                    <a:pt x="5987" y="3123"/>
                    <a:pt x="5987" y="2934"/>
                  </a:cubicBezTo>
                  <a:lnTo>
                    <a:pt x="5987" y="414"/>
                  </a:lnTo>
                  <a:cubicBezTo>
                    <a:pt x="5958" y="180"/>
                    <a:pt x="5739" y="1"/>
                    <a:pt x="5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11042;p150">
              <a:extLst>
                <a:ext uri="{FF2B5EF4-FFF2-40B4-BE49-F238E27FC236}">
                  <a16:creationId xmlns:a16="http://schemas.microsoft.com/office/drawing/2014/main" id="{027D9A94-4B7E-4F27-A596-90F2C9B2F28C}"/>
                </a:ext>
              </a:extLst>
            </p:cNvPr>
            <p:cNvSpPr/>
            <p:nvPr/>
          </p:nvSpPr>
          <p:spPr>
            <a:xfrm>
              <a:off x="-59811125" y="4322075"/>
              <a:ext cx="201650" cy="95325"/>
            </a:xfrm>
            <a:custGeom>
              <a:avLst/>
              <a:gdLst/>
              <a:ahLst/>
              <a:cxnLst/>
              <a:rect l="l" t="t" r="r" b="b"/>
              <a:pathLst>
                <a:path w="8066" h="3813" extrusionOk="0">
                  <a:moveTo>
                    <a:pt x="5758" y="0"/>
                  </a:moveTo>
                  <a:cubicBezTo>
                    <a:pt x="5692" y="0"/>
                    <a:pt x="5629" y="11"/>
                    <a:pt x="5577" y="32"/>
                  </a:cubicBezTo>
                  <a:cubicBezTo>
                    <a:pt x="5091" y="339"/>
                    <a:pt x="4530" y="489"/>
                    <a:pt x="3972" y="489"/>
                  </a:cubicBezTo>
                  <a:cubicBezTo>
                    <a:pt x="3444" y="489"/>
                    <a:pt x="2917" y="355"/>
                    <a:pt x="2458" y="95"/>
                  </a:cubicBezTo>
                  <a:cubicBezTo>
                    <a:pt x="2389" y="53"/>
                    <a:pt x="2314" y="30"/>
                    <a:pt x="2239" y="30"/>
                  </a:cubicBezTo>
                  <a:cubicBezTo>
                    <a:pt x="2141" y="30"/>
                    <a:pt x="2042" y="69"/>
                    <a:pt x="1954" y="158"/>
                  </a:cubicBezTo>
                  <a:lnTo>
                    <a:pt x="189" y="1922"/>
                  </a:lnTo>
                  <a:cubicBezTo>
                    <a:pt x="0" y="2143"/>
                    <a:pt x="32" y="2395"/>
                    <a:pt x="221" y="2552"/>
                  </a:cubicBezTo>
                  <a:cubicBezTo>
                    <a:pt x="1324" y="3403"/>
                    <a:pt x="2615" y="3812"/>
                    <a:pt x="4001" y="3812"/>
                  </a:cubicBezTo>
                  <a:cubicBezTo>
                    <a:pt x="5388" y="3812"/>
                    <a:pt x="6711" y="3403"/>
                    <a:pt x="7814" y="2521"/>
                  </a:cubicBezTo>
                  <a:cubicBezTo>
                    <a:pt x="8034" y="2363"/>
                    <a:pt x="8066" y="2080"/>
                    <a:pt x="7877" y="1890"/>
                  </a:cubicBezTo>
                  <a:lnTo>
                    <a:pt x="6112" y="126"/>
                  </a:lnTo>
                  <a:cubicBezTo>
                    <a:pt x="6028" y="42"/>
                    <a:pt x="5888" y="0"/>
                    <a:pt x="57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11043;p150">
              <a:extLst>
                <a:ext uri="{FF2B5EF4-FFF2-40B4-BE49-F238E27FC236}">
                  <a16:creationId xmlns:a16="http://schemas.microsoft.com/office/drawing/2014/main" id="{00792818-B03C-4997-85A1-BDE14F3F1F7A}"/>
                </a:ext>
              </a:extLst>
            </p:cNvPr>
            <p:cNvSpPr/>
            <p:nvPr/>
          </p:nvSpPr>
          <p:spPr>
            <a:xfrm>
              <a:off x="-59700075" y="4102225"/>
              <a:ext cx="149675" cy="256525"/>
            </a:xfrm>
            <a:custGeom>
              <a:avLst/>
              <a:gdLst/>
              <a:ahLst/>
              <a:cxnLst/>
              <a:rect l="l" t="t" r="r" b="b"/>
              <a:pathLst>
                <a:path w="5987" h="10261" extrusionOk="0">
                  <a:moveTo>
                    <a:pt x="418" y="1"/>
                  </a:moveTo>
                  <a:cubicBezTo>
                    <a:pt x="190" y="1"/>
                    <a:pt x="1" y="180"/>
                    <a:pt x="1" y="414"/>
                  </a:cubicBezTo>
                  <a:lnTo>
                    <a:pt x="1" y="2934"/>
                  </a:lnTo>
                  <a:cubicBezTo>
                    <a:pt x="1" y="3123"/>
                    <a:pt x="127" y="3281"/>
                    <a:pt x="316" y="3312"/>
                  </a:cubicBezTo>
                  <a:cubicBezTo>
                    <a:pt x="1639" y="3659"/>
                    <a:pt x="2647" y="4856"/>
                    <a:pt x="2647" y="6274"/>
                  </a:cubicBezTo>
                  <a:cubicBezTo>
                    <a:pt x="2647" y="6809"/>
                    <a:pt x="2489" y="7376"/>
                    <a:pt x="2206" y="7849"/>
                  </a:cubicBezTo>
                  <a:cubicBezTo>
                    <a:pt x="2080" y="8007"/>
                    <a:pt x="2111" y="8196"/>
                    <a:pt x="2269" y="8353"/>
                  </a:cubicBezTo>
                  <a:lnTo>
                    <a:pt x="4065" y="10149"/>
                  </a:lnTo>
                  <a:cubicBezTo>
                    <a:pt x="4137" y="10221"/>
                    <a:pt x="4242" y="10260"/>
                    <a:pt x="4350" y="10260"/>
                  </a:cubicBezTo>
                  <a:cubicBezTo>
                    <a:pt x="4478" y="10260"/>
                    <a:pt x="4609" y="10205"/>
                    <a:pt x="4695" y="10086"/>
                  </a:cubicBezTo>
                  <a:cubicBezTo>
                    <a:pt x="5514" y="8983"/>
                    <a:pt x="5987" y="7660"/>
                    <a:pt x="5987" y="6274"/>
                  </a:cubicBezTo>
                  <a:cubicBezTo>
                    <a:pt x="5892" y="3123"/>
                    <a:pt x="3592" y="445"/>
                    <a:pt x="473" y="4"/>
                  </a:cubicBezTo>
                  <a:cubicBezTo>
                    <a:pt x="455" y="2"/>
                    <a:pt x="436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11044;p150">
              <a:extLst>
                <a:ext uri="{FF2B5EF4-FFF2-40B4-BE49-F238E27FC236}">
                  <a16:creationId xmlns:a16="http://schemas.microsoft.com/office/drawing/2014/main" id="{7A4C0C4A-6AF7-4AAD-8F08-9A54F2222075}"/>
                </a:ext>
              </a:extLst>
            </p:cNvPr>
            <p:cNvSpPr/>
            <p:nvPr/>
          </p:nvSpPr>
          <p:spPr>
            <a:xfrm>
              <a:off x="-59742600" y="4187375"/>
              <a:ext cx="63025" cy="144950"/>
            </a:xfrm>
            <a:custGeom>
              <a:avLst/>
              <a:gdLst/>
              <a:ahLst/>
              <a:cxnLst/>
              <a:rect l="l" t="t" r="r" b="b"/>
              <a:pathLst>
                <a:path w="2521" h="5798" extrusionOk="0">
                  <a:moveTo>
                    <a:pt x="1260" y="1"/>
                  </a:moveTo>
                  <a:cubicBezTo>
                    <a:pt x="1040" y="1"/>
                    <a:pt x="819" y="190"/>
                    <a:pt x="819" y="379"/>
                  </a:cubicBezTo>
                  <a:lnTo>
                    <a:pt x="819" y="662"/>
                  </a:lnTo>
                  <a:cubicBezTo>
                    <a:pt x="347" y="820"/>
                    <a:pt x="0" y="1293"/>
                    <a:pt x="0" y="1860"/>
                  </a:cubicBezTo>
                  <a:cubicBezTo>
                    <a:pt x="0" y="2521"/>
                    <a:pt x="567" y="2899"/>
                    <a:pt x="977" y="3214"/>
                  </a:cubicBezTo>
                  <a:cubicBezTo>
                    <a:pt x="1292" y="3466"/>
                    <a:pt x="1670" y="3687"/>
                    <a:pt x="1670" y="3939"/>
                  </a:cubicBezTo>
                  <a:cubicBezTo>
                    <a:pt x="1670" y="4160"/>
                    <a:pt x="1450" y="4380"/>
                    <a:pt x="1260" y="4380"/>
                  </a:cubicBezTo>
                  <a:cubicBezTo>
                    <a:pt x="1071" y="4380"/>
                    <a:pt x="819" y="4160"/>
                    <a:pt x="819" y="3939"/>
                  </a:cubicBezTo>
                  <a:cubicBezTo>
                    <a:pt x="819" y="3687"/>
                    <a:pt x="630" y="3529"/>
                    <a:pt x="441" y="3529"/>
                  </a:cubicBezTo>
                  <a:cubicBezTo>
                    <a:pt x="252" y="3529"/>
                    <a:pt x="32" y="3750"/>
                    <a:pt x="32" y="3939"/>
                  </a:cubicBezTo>
                  <a:cubicBezTo>
                    <a:pt x="32" y="4475"/>
                    <a:pt x="410" y="4916"/>
                    <a:pt x="882" y="5105"/>
                  </a:cubicBezTo>
                  <a:lnTo>
                    <a:pt x="882" y="5388"/>
                  </a:lnTo>
                  <a:cubicBezTo>
                    <a:pt x="882" y="5640"/>
                    <a:pt x="1071" y="5798"/>
                    <a:pt x="1292" y="5798"/>
                  </a:cubicBezTo>
                  <a:cubicBezTo>
                    <a:pt x="1544" y="5798"/>
                    <a:pt x="1702" y="5577"/>
                    <a:pt x="1702" y="5388"/>
                  </a:cubicBezTo>
                  <a:lnTo>
                    <a:pt x="1702" y="5073"/>
                  </a:lnTo>
                  <a:cubicBezTo>
                    <a:pt x="2174" y="4916"/>
                    <a:pt x="2521" y="4443"/>
                    <a:pt x="2521" y="3907"/>
                  </a:cubicBezTo>
                  <a:cubicBezTo>
                    <a:pt x="2521" y="3214"/>
                    <a:pt x="1985" y="2836"/>
                    <a:pt x="1544" y="2521"/>
                  </a:cubicBezTo>
                  <a:cubicBezTo>
                    <a:pt x="1229" y="2269"/>
                    <a:pt x="882" y="2049"/>
                    <a:pt x="882" y="1797"/>
                  </a:cubicBezTo>
                  <a:cubicBezTo>
                    <a:pt x="882" y="1576"/>
                    <a:pt x="1071" y="1419"/>
                    <a:pt x="1292" y="1419"/>
                  </a:cubicBezTo>
                  <a:cubicBezTo>
                    <a:pt x="1544" y="1419"/>
                    <a:pt x="1702" y="1608"/>
                    <a:pt x="1702" y="1797"/>
                  </a:cubicBezTo>
                  <a:cubicBezTo>
                    <a:pt x="1702" y="2049"/>
                    <a:pt x="1891" y="2238"/>
                    <a:pt x="2143" y="2238"/>
                  </a:cubicBezTo>
                  <a:cubicBezTo>
                    <a:pt x="2363" y="2238"/>
                    <a:pt x="2521" y="2049"/>
                    <a:pt x="2521" y="1797"/>
                  </a:cubicBezTo>
                  <a:cubicBezTo>
                    <a:pt x="2521" y="1261"/>
                    <a:pt x="2174" y="820"/>
                    <a:pt x="1702" y="631"/>
                  </a:cubicBezTo>
                  <a:lnTo>
                    <a:pt x="1702" y="347"/>
                  </a:lnTo>
                  <a:cubicBezTo>
                    <a:pt x="1702" y="158"/>
                    <a:pt x="1513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4" name="Google Shape;11045;p150">
            <a:extLst>
              <a:ext uri="{FF2B5EF4-FFF2-40B4-BE49-F238E27FC236}">
                <a16:creationId xmlns:a16="http://schemas.microsoft.com/office/drawing/2014/main" id="{0127369B-9404-4FE6-84C2-B8EDB48D9DD8}"/>
              </a:ext>
            </a:extLst>
          </p:cNvPr>
          <p:cNvGrpSpPr/>
          <p:nvPr/>
        </p:nvGrpSpPr>
        <p:grpSpPr>
          <a:xfrm>
            <a:off x="3505285" y="5555045"/>
            <a:ext cx="488485" cy="487289"/>
            <a:chOff x="-59029025" y="3711650"/>
            <a:chExt cx="316650" cy="315875"/>
          </a:xfrm>
          <a:solidFill>
            <a:srgbClr val="640000"/>
          </a:solidFill>
        </p:grpSpPr>
        <p:sp>
          <p:nvSpPr>
            <p:cNvPr id="205" name="Google Shape;11046;p150">
              <a:extLst>
                <a:ext uri="{FF2B5EF4-FFF2-40B4-BE49-F238E27FC236}">
                  <a16:creationId xmlns:a16="http://schemas.microsoft.com/office/drawing/2014/main" id="{78BF9276-2E5B-4AF3-98FC-294901644D37}"/>
                </a:ext>
              </a:extLst>
            </p:cNvPr>
            <p:cNvSpPr/>
            <p:nvPr/>
          </p:nvSpPr>
          <p:spPr>
            <a:xfrm>
              <a:off x="-59029025" y="37124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229" y="0"/>
                  </a:moveTo>
                  <a:cubicBezTo>
                    <a:pt x="568" y="0"/>
                    <a:pt x="1" y="568"/>
                    <a:pt x="1" y="1229"/>
                  </a:cubicBezTo>
                  <a:cubicBezTo>
                    <a:pt x="1" y="1891"/>
                    <a:pt x="568" y="2458"/>
                    <a:pt x="1229" y="2458"/>
                  </a:cubicBezTo>
                  <a:cubicBezTo>
                    <a:pt x="1419" y="2458"/>
                    <a:pt x="1576" y="2426"/>
                    <a:pt x="1734" y="2332"/>
                  </a:cubicBezTo>
                  <a:lnTo>
                    <a:pt x="2206" y="2804"/>
                  </a:lnTo>
                  <a:cubicBezTo>
                    <a:pt x="2458" y="2489"/>
                    <a:pt x="2584" y="2426"/>
                    <a:pt x="2805" y="2206"/>
                  </a:cubicBezTo>
                  <a:lnTo>
                    <a:pt x="2332" y="1733"/>
                  </a:lnTo>
                  <a:cubicBezTo>
                    <a:pt x="2427" y="1576"/>
                    <a:pt x="2458" y="1387"/>
                    <a:pt x="2458" y="1229"/>
                  </a:cubicBezTo>
                  <a:cubicBezTo>
                    <a:pt x="2458" y="568"/>
                    <a:pt x="1923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11047;p150">
              <a:extLst>
                <a:ext uri="{FF2B5EF4-FFF2-40B4-BE49-F238E27FC236}">
                  <a16:creationId xmlns:a16="http://schemas.microsoft.com/office/drawing/2014/main" id="{E5CB3117-A876-4C3F-8A97-4C3E045F92E8}"/>
                </a:ext>
              </a:extLst>
            </p:cNvPr>
            <p:cNvSpPr/>
            <p:nvPr/>
          </p:nvSpPr>
          <p:spPr>
            <a:xfrm>
              <a:off x="-58782500" y="3958175"/>
              <a:ext cx="70125" cy="69350"/>
            </a:xfrm>
            <a:custGeom>
              <a:avLst/>
              <a:gdLst/>
              <a:ahLst/>
              <a:cxnLst/>
              <a:rect l="l" t="t" r="r" b="b"/>
              <a:pathLst>
                <a:path w="2805" h="2774" extrusionOk="0">
                  <a:moveTo>
                    <a:pt x="599" y="1"/>
                  </a:moveTo>
                  <a:cubicBezTo>
                    <a:pt x="379" y="222"/>
                    <a:pt x="316" y="316"/>
                    <a:pt x="1" y="568"/>
                  </a:cubicBezTo>
                  <a:lnTo>
                    <a:pt x="473" y="1041"/>
                  </a:lnTo>
                  <a:cubicBezTo>
                    <a:pt x="379" y="1198"/>
                    <a:pt x="347" y="1387"/>
                    <a:pt x="347" y="1576"/>
                  </a:cubicBezTo>
                  <a:cubicBezTo>
                    <a:pt x="347" y="2238"/>
                    <a:pt x="914" y="2773"/>
                    <a:pt x="1576" y="2773"/>
                  </a:cubicBezTo>
                  <a:cubicBezTo>
                    <a:pt x="2238" y="2773"/>
                    <a:pt x="2805" y="2238"/>
                    <a:pt x="2805" y="1576"/>
                  </a:cubicBezTo>
                  <a:cubicBezTo>
                    <a:pt x="2805" y="883"/>
                    <a:pt x="2238" y="348"/>
                    <a:pt x="1576" y="348"/>
                  </a:cubicBezTo>
                  <a:cubicBezTo>
                    <a:pt x="1387" y="348"/>
                    <a:pt x="1230" y="379"/>
                    <a:pt x="1072" y="474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11048;p150">
              <a:extLst>
                <a:ext uri="{FF2B5EF4-FFF2-40B4-BE49-F238E27FC236}">
                  <a16:creationId xmlns:a16="http://schemas.microsoft.com/office/drawing/2014/main" id="{B0202D33-56B9-42E7-843A-779AF9FBB03D}"/>
                </a:ext>
              </a:extLst>
            </p:cNvPr>
            <p:cNvSpPr/>
            <p:nvPr/>
          </p:nvSpPr>
          <p:spPr>
            <a:xfrm>
              <a:off x="-58782500" y="37116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576" y="1"/>
                  </a:moveTo>
                  <a:cubicBezTo>
                    <a:pt x="914" y="1"/>
                    <a:pt x="347" y="568"/>
                    <a:pt x="347" y="1230"/>
                  </a:cubicBezTo>
                  <a:cubicBezTo>
                    <a:pt x="347" y="1419"/>
                    <a:pt x="379" y="1576"/>
                    <a:pt x="473" y="1734"/>
                  </a:cubicBezTo>
                  <a:lnTo>
                    <a:pt x="1" y="2206"/>
                  </a:lnTo>
                  <a:cubicBezTo>
                    <a:pt x="284" y="2458"/>
                    <a:pt x="347" y="2521"/>
                    <a:pt x="599" y="2805"/>
                  </a:cubicBezTo>
                  <a:lnTo>
                    <a:pt x="1072" y="2332"/>
                  </a:lnTo>
                  <a:cubicBezTo>
                    <a:pt x="1230" y="2395"/>
                    <a:pt x="1419" y="2458"/>
                    <a:pt x="1576" y="2458"/>
                  </a:cubicBezTo>
                  <a:cubicBezTo>
                    <a:pt x="2238" y="2458"/>
                    <a:pt x="2805" y="1891"/>
                    <a:pt x="2805" y="1230"/>
                  </a:cubicBezTo>
                  <a:cubicBezTo>
                    <a:pt x="2805" y="568"/>
                    <a:pt x="2238" y="1"/>
                    <a:pt x="15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11049;p150">
              <a:extLst>
                <a:ext uri="{FF2B5EF4-FFF2-40B4-BE49-F238E27FC236}">
                  <a16:creationId xmlns:a16="http://schemas.microsoft.com/office/drawing/2014/main" id="{F66D3D0A-C2AF-4906-92F2-35A2FD0B9B4B}"/>
                </a:ext>
              </a:extLst>
            </p:cNvPr>
            <p:cNvSpPr/>
            <p:nvPr/>
          </p:nvSpPr>
          <p:spPr>
            <a:xfrm>
              <a:off x="-58911650" y="3880200"/>
              <a:ext cx="79550" cy="30750"/>
            </a:xfrm>
            <a:custGeom>
              <a:avLst/>
              <a:gdLst/>
              <a:ahLst/>
              <a:cxnLst/>
              <a:rect l="l" t="t" r="r" b="b"/>
              <a:pathLst>
                <a:path w="3182" h="1230" extrusionOk="0">
                  <a:moveTo>
                    <a:pt x="1607" y="1"/>
                  </a:moveTo>
                  <a:cubicBezTo>
                    <a:pt x="819" y="1"/>
                    <a:pt x="189" y="505"/>
                    <a:pt x="0" y="1230"/>
                  </a:cubicBezTo>
                  <a:lnTo>
                    <a:pt x="3182" y="1230"/>
                  </a:lnTo>
                  <a:cubicBezTo>
                    <a:pt x="3025" y="537"/>
                    <a:pt x="2394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11050;p150">
              <a:extLst>
                <a:ext uri="{FF2B5EF4-FFF2-40B4-BE49-F238E27FC236}">
                  <a16:creationId xmlns:a16="http://schemas.microsoft.com/office/drawing/2014/main" id="{C09CEB72-9186-46F5-BC27-69D16FBEEA1D}"/>
                </a:ext>
              </a:extLst>
            </p:cNvPr>
            <p:cNvSpPr/>
            <p:nvPr/>
          </p:nvSpPr>
          <p:spPr>
            <a:xfrm>
              <a:off x="-58891975" y="3818000"/>
              <a:ext cx="41775" cy="41750"/>
            </a:xfrm>
            <a:custGeom>
              <a:avLst/>
              <a:gdLst/>
              <a:ahLst/>
              <a:cxnLst/>
              <a:rect l="l" t="t" r="r" b="b"/>
              <a:pathLst>
                <a:path w="1671" h="1670" extrusionOk="0">
                  <a:moveTo>
                    <a:pt x="851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51" y="1670"/>
                  </a:cubicBezTo>
                  <a:cubicBezTo>
                    <a:pt x="1292" y="1670"/>
                    <a:pt x="1670" y="1292"/>
                    <a:pt x="1670" y="819"/>
                  </a:cubicBezTo>
                  <a:cubicBezTo>
                    <a:pt x="1670" y="378"/>
                    <a:pt x="1292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11051;p150">
              <a:extLst>
                <a:ext uri="{FF2B5EF4-FFF2-40B4-BE49-F238E27FC236}">
                  <a16:creationId xmlns:a16="http://schemas.microsoft.com/office/drawing/2014/main" id="{B76B7339-8096-4BCD-A812-CAC0E1FF5D67}"/>
                </a:ext>
              </a:extLst>
            </p:cNvPr>
            <p:cNvSpPr/>
            <p:nvPr/>
          </p:nvSpPr>
          <p:spPr>
            <a:xfrm>
              <a:off x="-58983325" y="3755775"/>
              <a:ext cx="227625" cy="226850"/>
            </a:xfrm>
            <a:custGeom>
              <a:avLst/>
              <a:gdLst/>
              <a:ahLst/>
              <a:cxnLst/>
              <a:rect l="l" t="t" r="r" b="b"/>
              <a:pathLst>
                <a:path w="9105" h="9074" extrusionOk="0">
                  <a:moveTo>
                    <a:pt x="4537" y="1701"/>
                  </a:moveTo>
                  <a:cubicBezTo>
                    <a:pt x="5419" y="1701"/>
                    <a:pt x="6175" y="2458"/>
                    <a:pt x="6175" y="3371"/>
                  </a:cubicBezTo>
                  <a:cubicBezTo>
                    <a:pt x="6175" y="3781"/>
                    <a:pt x="6018" y="4190"/>
                    <a:pt x="5702" y="4505"/>
                  </a:cubicBezTo>
                  <a:cubicBezTo>
                    <a:pt x="6459" y="4946"/>
                    <a:pt x="6994" y="5734"/>
                    <a:pt x="6994" y="6679"/>
                  </a:cubicBezTo>
                  <a:cubicBezTo>
                    <a:pt x="6963" y="6868"/>
                    <a:pt x="6805" y="7057"/>
                    <a:pt x="6585" y="7057"/>
                  </a:cubicBezTo>
                  <a:lnTo>
                    <a:pt x="2426" y="7057"/>
                  </a:lnTo>
                  <a:cubicBezTo>
                    <a:pt x="2205" y="7057"/>
                    <a:pt x="2048" y="6868"/>
                    <a:pt x="2048" y="6679"/>
                  </a:cubicBezTo>
                  <a:cubicBezTo>
                    <a:pt x="2048" y="5734"/>
                    <a:pt x="2552" y="4946"/>
                    <a:pt x="3340" y="4505"/>
                  </a:cubicBezTo>
                  <a:cubicBezTo>
                    <a:pt x="3056" y="4190"/>
                    <a:pt x="2867" y="3781"/>
                    <a:pt x="2867" y="3371"/>
                  </a:cubicBezTo>
                  <a:cubicBezTo>
                    <a:pt x="2867" y="2458"/>
                    <a:pt x="3623" y="1701"/>
                    <a:pt x="4537" y="1701"/>
                  </a:cubicBezTo>
                  <a:close/>
                  <a:moveTo>
                    <a:pt x="4537" y="0"/>
                  </a:moveTo>
                  <a:cubicBezTo>
                    <a:pt x="2016" y="0"/>
                    <a:pt x="0" y="2048"/>
                    <a:pt x="0" y="4537"/>
                  </a:cubicBezTo>
                  <a:cubicBezTo>
                    <a:pt x="0" y="7057"/>
                    <a:pt x="2048" y="9074"/>
                    <a:pt x="4537" y="9074"/>
                  </a:cubicBezTo>
                  <a:cubicBezTo>
                    <a:pt x="7057" y="9074"/>
                    <a:pt x="9042" y="7026"/>
                    <a:pt x="9042" y="4537"/>
                  </a:cubicBezTo>
                  <a:cubicBezTo>
                    <a:pt x="9105" y="2017"/>
                    <a:pt x="7057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11052;p150">
              <a:extLst>
                <a:ext uri="{FF2B5EF4-FFF2-40B4-BE49-F238E27FC236}">
                  <a16:creationId xmlns:a16="http://schemas.microsoft.com/office/drawing/2014/main" id="{2252BC36-1B74-4C31-8943-063859ACC965}"/>
                </a:ext>
              </a:extLst>
            </p:cNvPr>
            <p:cNvSpPr/>
            <p:nvPr/>
          </p:nvSpPr>
          <p:spPr>
            <a:xfrm>
              <a:off x="-59029025" y="3956600"/>
              <a:ext cx="70900" cy="70925"/>
            </a:xfrm>
            <a:custGeom>
              <a:avLst/>
              <a:gdLst/>
              <a:ahLst/>
              <a:cxnLst/>
              <a:rect l="l" t="t" r="r" b="b"/>
              <a:pathLst>
                <a:path w="2836" h="2837" extrusionOk="0">
                  <a:moveTo>
                    <a:pt x="2269" y="1"/>
                  </a:moveTo>
                  <a:lnTo>
                    <a:pt x="1734" y="537"/>
                  </a:lnTo>
                  <a:cubicBezTo>
                    <a:pt x="1576" y="442"/>
                    <a:pt x="1387" y="411"/>
                    <a:pt x="1229" y="411"/>
                  </a:cubicBezTo>
                  <a:cubicBezTo>
                    <a:pt x="568" y="411"/>
                    <a:pt x="1" y="946"/>
                    <a:pt x="1" y="1639"/>
                  </a:cubicBezTo>
                  <a:cubicBezTo>
                    <a:pt x="1" y="2301"/>
                    <a:pt x="568" y="2836"/>
                    <a:pt x="1229" y="2836"/>
                  </a:cubicBezTo>
                  <a:cubicBezTo>
                    <a:pt x="1891" y="2836"/>
                    <a:pt x="2458" y="2301"/>
                    <a:pt x="2458" y="1639"/>
                  </a:cubicBezTo>
                  <a:cubicBezTo>
                    <a:pt x="2458" y="1419"/>
                    <a:pt x="2427" y="1261"/>
                    <a:pt x="2332" y="1104"/>
                  </a:cubicBezTo>
                  <a:lnTo>
                    <a:pt x="2836" y="600"/>
                  </a:lnTo>
                  <a:cubicBezTo>
                    <a:pt x="2584" y="379"/>
                    <a:pt x="2490" y="285"/>
                    <a:pt x="22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2" name="Google Shape;11053;p150">
            <a:extLst>
              <a:ext uri="{FF2B5EF4-FFF2-40B4-BE49-F238E27FC236}">
                <a16:creationId xmlns:a16="http://schemas.microsoft.com/office/drawing/2014/main" id="{E53C6D67-C08F-4EB2-85E8-987923CBB99C}"/>
              </a:ext>
            </a:extLst>
          </p:cNvPr>
          <p:cNvGrpSpPr/>
          <p:nvPr/>
        </p:nvGrpSpPr>
        <p:grpSpPr>
          <a:xfrm>
            <a:off x="6486723" y="1896450"/>
            <a:ext cx="469253" cy="464251"/>
            <a:chOff x="581525" y="3254850"/>
            <a:chExt cx="297750" cy="294575"/>
          </a:xfrm>
          <a:solidFill>
            <a:srgbClr val="640000"/>
          </a:solidFill>
        </p:grpSpPr>
        <p:sp>
          <p:nvSpPr>
            <p:cNvPr id="213" name="Google Shape;11054;p150">
              <a:extLst>
                <a:ext uri="{FF2B5EF4-FFF2-40B4-BE49-F238E27FC236}">
                  <a16:creationId xmlns:a16="http://schemas.microsoft.com/office/drawing/2014/main" id="{978B9565-80A0-42E6-B7E8-AB1D20AEF028}"/>
                </a:ext>
              </a:extLst>
            </p:cNvPr>
            <p:cNvSpPr/>
            <p:nvPr/>
          </p:nvSpPr>
          <p:spPr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11055;p150">
              <a:extLst>
                <a:ext uri="{FF2B5EF4-FFF2-40B4-BE49-F238E27FC236}">
                  <a16:creationId xmlns:a16="http://schemas.microsoft.com/office/drawing/2014/main" id="{283F24BA-62A7-4EDD-90C7-11DF8CCC4426}"/>
                </a:ext>
              </a:extLst>
            </p:cNvPr>
            <p:cNvSpPr/>
            <p:nvPr/>
          </p:nvSpPr>
          <p:spPr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11056;p150">
              <a:extLst>
                <a:ext uri="{FF2B5EF4-FFF2-40B4-BE49-F238E27FC236}">
                  <a16:creationId xmlns:a16="http://schemas.microsoft.com/office/drawing/2014/main" id="{CC78A654-74CF-496E-9114-3778E3CB0CCA}"/>
                </a:ext>
              </a:extLst>
            </p:cNvPr>
            <p:cNvSpPr/>
            <p:nvPr/>
          </p:nvSpPr>
          <p:spPr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6" name="Google Shape;11057;p150">
            <a:extLst>
              <a:ext uri="{FF2B5EF4-FFF2-40B4-BE49-F238E27FC236}">
                <a16:creationId xmlns:a16="http://schemas.microsoft.com/office/drawing/2014/main" id="{FD1966B7-8295-443B-9E8F-CFDB270A2EB6}"/>
              </a:ext>
            </a:extLst>
          </p:cNvPr>
          <p:cNvGrpSpPr/>
          <p:nvPr/>
        </p:nvGrpSpPr>
        <p:grpSpPr>
          <a:xfrm>
            <a:off x="6485481" y="2481699"/>
            <a:ext cx="471736" cy="468663"/>
            <a:chOff x="580725" y="3617925"/>
            <a:chExt cx="299325" cy="297375"/>
          </a:xfrm>
          <a:solidFill>
            <a:srgbClr val="640000"/>
          </a:solidFill>
        </p:grpSpPr>
        <p:sp>
          <p:nvSpPr>
            <p:cNvPr id="217" name="Google Shape;11058;p150">
              <a:extLst>
                <a:ext uri="{FF2B5EF4-FFF2-40B4-BE49-F238E27FC236}">
                  <a16:creationId xmlns:a16="http://schemas.microsoft.com/office/drawing/2014/main" id="{04632E3B-BD30-49FC-91D9-5979B3DDD739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11059;p150">
              <a:extLst>
                <a:ext uri="{FF2B5EF4-FFF2-40B4-BE49-F238E27FC236}">
                  <a16:creationId xmlns:a16="http://schemas.microsoft.com/office/drawing/2014/main" id="{74674243-A0AA-4231-959B-1EA59D70F4BF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11060;p150">
              <a:extLst>
                <a:ext uri="{FF2B5EF4-FFF2-40B4-BE49-F238E27FC236}">
                  <a16:creationId xmlns:a16="http://schemas.microsoft.com/office/drawing/2014/main" id="{64E621DC-D02A-4C16-BB27-E4E7AC44079E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11061;p150">
              <a:extLst>
                <a:ext uri="{FF2B5EF4-FFF2-40B4-BE49-F238E27FC236}">
                  <a16:creationId xmlns:a16="http://schemas.microsoft.com/office/drawing/2014/main" id="{393CAC81-1B75-4CB3-9AB8-4C416158D6CA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11062;p150">
              <a:extLst>
                <a:ext uri="{FF2B5EF4-FFF2-40B4-BE49-F238E27FC236}">
                  <a16:creationId xmlns:a16="http://schemas.microsoft.com/office/drawing/2014/main" id="{7393F872-C06C-4284-BFB1-28A5626C7DBD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2" name="Google Shape;11063;p150">
            <a:extLst>
              <a:ext uri="{FF2B5EF4-FFF2-40B4-BE49-F238E27FC236}">
                <a16:creationId xmlns:a16="http://schemas.microsoft.com/office/drawing/2014/main" id="{2FAB262A-8937-442D-8660-5861E7E0119C}"/>
              </a:ext>
            </a:extLst>
          </p:cNvPr>
          <p:cNvGrpSpPr/>
          <p:nvPr/>
        </p:nvGrpSpPr>
        <p:grpSpPr>
          <a:xfrm>
            <a:off x="6487964" y="3077952"/>
            <a:ext cx="466772" cy="466772"/>
            <a:chOff x="583100" y="3982600"/>
            <a:chExt cx="296175" cy="296175"/>
          </a:xfrm>
          <a:solidFill>
            <a:srgbClr val="640000"/>
          </a:solidFill>
        </p:grpSpPr>
        <p:sp>
          <p:nvSpPr>
            <p:cNvPr id="223" name="Google Shape;11064;p150">
              <a:extLst>
                <a:ext uri="{FF2B5EF4-FFF2-40B4-BE49-F238E27FC236}">
                  <a16:creationId xmlns:a16="http://schemas.microsoft.com/office/drawing/2014/main" id="{68B9E9A7-6685-4B1E-A1D0-622D254A163C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11065;p150">
              <a:extLst>
                <a:ext uri="{FF2B5EF4-FFF2-40B4-BE49-F238E27FC236}">
                  <a16:creationId xmlns:a16="http://schemas.microsoft.com/office/drawing/2014/main" id="{6151BBFB-C9AF-4952-A326-7F6F9507D27B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11066;p150">
              <a:extLst>
                <a:ext uri="{FF2B5EF4-FFF2-40B4-BE49-F238E27FC236}">
                  <a16:creationId xmlns:a16="http://schemas.microsoft.com/office/drawing/2014/main" id="{C7E0CA1B-2217-484B-BD0A-9A53D327C619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11067;p150">
              <a:extLst>
                <a:ext uri="{FF2B5EF4-FFF2-40B4-BE49-F238E27FC236}">
                  <a16:creationId xmlns:a16="http://schemas.microsoft.com/office/drawing/2014/main" id="{3F886629-200A-4028-928F-082E3EF9B30A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11068;p150">
              <a:extLst>
                <a:ext uri="{FF2B5EF4-FFF2-40B4-BE49-F238E27FC236}">
                  <a16:creationId xmlns:a16="http://schemas.microsoft.com/office/drawing/2014/main" id="{B04192D3-95CA-4031-AF10-BF462357E0E7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11069;p150">
              <a:extLst>
                <a:ext uri="{FF2B5EF4-FFF2-40B4-BE49-F238E27FC236}">
                  <a16:creationId xmlns:a16="http://schemas.microsoft.com/office/drawing/2014/main" id="{E2C13187-8CBB-45F4-BAA3-47D3C4600C3B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11070;p150">
              <a:extLst>
                <a:ext uri="{FF2B5EF4-FFF2-40B4-BE49-F238E27FC236}">
                  <a16:creationId xmlns:a16="http://schemas.microsoft.com/office/drawing/2014/main" id="{48C8570C-BA8F-47F7-B5ED-85F46FD417E0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0" name="Google Shape;11071;p150">
            <a:extLst>
              <a:ext uri="{FF2B5EF4-FFF2-40B4-BE49-F238E27FC236}">
                <a16:creationId xmlns:a16="http://schemas.microsoft.com/office/drawing/2014/main" id="{2983A25E-7CEE-41F2-A5B7-CE84CC368C7A}"/>
              </a:ext>
            </a:extLst>
          </p:cNvPr>
          <p:cNvGrpSpPr/>
          <p:nvPr/>
        </p:nvGrpSpPr>
        <p:grpSpPr>
          <a:xfrm>
            <a:off x="9464783" y="1896117"/>
            <a:ext cx="409641" cy="464920"/>
            <a:chOff x="2423775" y="3226875"/>
            <a:chExt cx="259925" cy="295000"/>
          </a:xfrm>
          <a:solidFill>
            <a:srgbClr val="640000"/>
          </a:solidFill>
        </p:grpSpPr>
        <p:sp>
          <p:nvSpPr>
            <p:cNvPr id="231" name="Google Shape;11072;p150">
              <a:extLst>
                <a:ext uri="{FF2B5EF4-FFF2-40B4-BE49-F238E27FC236}">
                  <a16:creationId xmlns:a16="http://schemas.microsoft.com/office/drawing/2014/main" id="{C7DCE67F-C862-4831-9BBE-8AC0EF07E15B}"/>
                </a:ext>
              </a:extLst>
            </p:cNvPr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11073;p150">
              <a:extLst>
                <a:ext uri="{FF2B5EF4-FFF2-40B4-BE49-F238E27FC236}">
                  <a16:creationId xmlns:a16="http://schemas.microsoft.com/office/drawing/2014/main" id="{2DBE60E8-CEF7-4A97-BBE4-E5A89B27C776}"/>
                </a:ext>
              </a:extLst>
            </p:cNvPr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11074;p150">
              <a:extLst>
                <a:ext uri="{FF2B5EF4-FFF2-40B4-BE49-F238E27FC236}">
                  <a16:creationId xmlns:a16="http://schemas.microsoft.com/office/drawing/2014/main" id="{525DBE5B-C008-433B-B33A-64B682D9B297}"/>
                </a:ext>
              </a:extLst>
            </p:cNvPr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4" name="Google Shape;11075;p150">
            <a:extLst>
              <a:ext uri="{FF2B5EF4-FFF2-40B4-BE49-F238E27FC236}">
                <a16:creationId xmlns:a16="http://schemas.microsoft.com/office/drawing/2014/main" id="{FF8D8BC2-FCBF-49D4-8CF8-A5A402B9F9FF}"/>
              </a:ext>
            </a:extLst>
          </p:cNvPr>
          <p:cNvGrpSpPr/>
          <p:nvPr/>
        </p:nvGrpSpPr>
        <p:grpSpPr>
          <a:xfrm>
            <a:off x="9434366" y="2484498"/>
            <a:ext cx="470476" cy="463068"/>
            <a:chOff x="2404875" y="3592725"/>
            <a:chExt cx="298525" cy="293825"/>
          </a:xfrm>
          <a:solidFill>
            <a:srgbClr val="640000"/>
          </a:solidFill>
        </p:grpSpPr>
        <p:sp>
          <p:nvSpPr>
            <p:cNvPr id="235" name="Google Shape;11076;p150">
              <a:extLst>
                <a:ext uri="{FF2B5EF4-FFF2-40B4-BE49-F238E27FC236}">
                  <a16:creationId xmlns:a16="http://schemas.microsoft.com/office/drawing/2014/main" id="{BB2568E8-4A54-4799-8434-E405B36221D7}"/>
                </a:ext>
              </a:extLst>
            </p:cNvPr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11077;p150">
              <a:extLst>
                <a:ext uri="{FF2B5EF4-FFF2-40B4-BE49-F238E27FC236}">
                  <a16:creationId xmlns:a16="http://schemas.microsoft.com/office/drawing/2014/main" id="{972EE95D-A224-41D3-8964-6CE988201700}"/>
                </a:ext>
              </a:extLst>
            </p:cNvPr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11078;p150">
              <a:extLst>
                <a:ext uri="{FF2B5EF4-FFF2-40B4-BE49-F238E27FC236}">
                  <a16:creationId xmlns:a16="http://schemas.microsoft.com/office/drawing/2014/main" id="{0C6A78BE-72A7-4432-903D-A432FFDDD695}"/>
                </a:ext>
              </a:extLst>
            </p:cNvPr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8" name="Google Shape;11079;p150">
            <a:extLst>
              <a:ext uri="{FF2B5EF4-FFF2-40B4-BE49-F238E27FC236}">
                <a16:creationId xmlns:a16="http://schemas.microsoft.com/office/drawing/2014/main" id="{A0483E73-CE6D-4863-B333-089E4EE958DC}"/>
              </a:ext>
            </a:extLst>
          </p:cNvPr>
          <p:cNvGrpSpPr/>
          <p:nvPr/>
        </p:nvGrpSpPr>
        <p:grpSpPr>
          <a:xfrm>
            <a:off x="9435607" y="3078584"/>
            <a:ext cx="467993" cy="465511"/>
            <a:chOff x="2404875" y="3955825"/>
            <a:chExt cx="296950" cy="295375"/>
          </a:xfrm>
          <a:solidFill>
            <a:srgbClr val="640000"/>
          </a:solidFill>
        </p:grpSpPr>
        <p:sp>
          <p:nvSpPr>
            <p:cNvPr id="239" name="Google Shape;11080;p150">
              <a:extLst>
                <a:ext uri="{FF2B5EF4-FFF2-40B4-BE49-F238E27FC236}">
                  <a16:creationId xmlns:a16="http://schemas.microsoft.com/office/drawing/2014/main" id="{6684E6D8-FEDE-4485-B3DE-C0AE814F6F24}"/>
                </a:ext>
              </a:extLst>
            </p:cNvPr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11081;p150">
              <a:extLst>
                <a:ext uri="{FF2B5EF4-FFF2-40B4-BE49-F238E27FC236}">
                  <a16:creationId xmlns:a16="http://schemas.microsoft.com/office/drawing/2014/main" id="{2AE81DB9-6B78-4B8F-97D5-4BBB9399CF0A}"/>
                </a:ext>
              </a:extLst>
            </p:cNvPr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11082;p150">
              <a:extLst>
                <a:ext uri="{FF2B5EF4-FFF2-40B4-BE49-F238E27FC236}">
                  <a16:creationId xmlns:a16="http://schemas.microsoft.com/office/drawing/2014/main" id="{8BA9C7BF-A0D6-49C9-A9F5-EBC67FA53F74}"/>
                </a:ext>
              </a:extLst>
            </p:cNvPr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11083;p150">
              <a:extLst>
                <a:ext uri="{FF2B5EF4-FFF2-40B4-BE49-F238E27FC236}">
                  <a16:creationId xmlns:a16="http://schemas.microsoft.com/office/drawing/2014/main" id="{70CE4B4F-EFF5-4B4F-9427-A9C177B8F047}"/>
                </a:ext>
              </a:extLst>
            </p:cNvPr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3" name="Google Shape;11084;p150">
            <a:extLst>
              <a:ext uri="{FF2B5EF4-FFF2-40B4-BE49-F238E27FC236}">
                <a16:creationId xmlns:a16="http://schemas.microsoft.com/office/drawing/2014/main" id="{11D7AA11-A760-41ED-B4BE-D892C077CA91}"/>
              </a:ext>
            </a:extLst>
          </p:cNvPr>
          <p:cNvGrpSpPr/>
          <p:nvPr/>
        </p:nvGrpSpPr>
        <p:grpSpPr>
          <a:xfrm>
            <a:off x="7694247" y="3697510"/>
            <a:ext cx="465551" cy="466772"/>
            <a:chOff x="4263650" y="3235150"/>
            <a:chExt cx="295400" cy="296175"/>
          </a:xfrm>
          <a:solidFill>
            <a:srgbClr val="640000"/>
          </a:solidFill>
        </p:grpSpPr>
        <p:sp>
          <p:nvSpPr>
            <p:cNvPr id="244" name="Google Shape;11085;p150">
              <a:extLst>
                <a:ext uri="{FF2B5EF4-FFF2-40B4-BE49-F238E27FC236}">
                  <a16:creationId xmlns:a16="http://schemas.microsoft.com/office/drawing/2014/main" id="{6F244F89-28AB-4EC6-8C48-B708B7780044}"/>
                </a:ext>
              </a:extLst>
            </p:cNvPr>
            <p:cNvSpPr/>
            <p:nvPr/>
          </p:nvSpPr>
          <p:spPr>
            <a:xfrm>
              <a:off x="4393625" y="3391100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63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11086;p150">
              <a:extLst>
                <a:ext uri="{FF2B5EF4-FFF2-40B4-BE49-F238E27FC236}">
                  <a16:creationId xmlns:a16="http://schemas.microsoft.com/office/drawing/2014/main" id="{E5E6BC31-B724-4D10-BA4C-055D5B4A246C}"/>
                </a:ext>
              </a:extLst>
            </p:cNvPr>
            <p:cNvSpPr/>
            <p:nvPr/>
          </p:nvSpPr>
          <p:spPr>
            <a:xfrm>
              <a:off x="4377075" y="3443875"/>
              <a:ext cx="70125" cy="34675"/>
            </a:xfrm>
            <a:custGeom>
              <a:avLst/>
              <a:gdLst/>
              <a:ahLst/>
              <a:cxnLst/>
              <a:rect l="l" t="t" r="r" b="b"/>
              <a:pathLst>
                <a:path w="2805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805" y="1387"/>
                  </a:lnTo>
                  <a:cubicBezTo>
                    <a:pt x="2805" y="630"/>
                    <a:pt x="2174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11087;p150">
              <a:extLst>
                <a:ext uri="{FF2B5EF4-FFF2-40B4-BE49-F238E27FC236}">
                  <a16:creationId xmlns:a16="http://schemas.microsoft.com/office/drawing/2014/main" id="{09319E62-6813-4259-A1EA-910E95D06D5E}"/>
                </a:ext>
              </a:extLst>
            </p:cNvPr>
            <p:cNvSpPr/>
            <p:nvPr/>
          </p:nvSpPr>
          <p:spPr>
            <a:xfrm>
              <a:off x="4333750" y="3357225"/>
              <a:ext cx="156775" cy="174100"/>
            </a:xfrm>
            <a:custGeom>
              <a:avLst/>
              <a:gdLst/>
              <a:ahLst/>
              <a:cxnLst/>
              <a:rect l="l" t="t" r="r" b="b"/>
              <a:pathLst>
                <a:path w="6271" h="6964" extrusionOk="0">
                  <a:moveTo>
                    <a:pt x="3088" y="725"/>
                  </a:moveTo>
                  <a:cubicBezTo>
                    <a:pt x="3813" y="725"/>
                    <a:pt x="4506" y="1356"/>
                    <a:pt x="4506" y="2080"/>
                  </a:cubicBezTo>
                  <a:cubicBezTo>
                    <a:pt x="4506" y="2458"/>
                    <a:pt x="4348" y="2805"/>
                    <a:pt x="4096" y="3025"/>
                  </a:cubicBezTo>
                  <a:cubicBezTo>
                    <a:pt x="4727" y="3372"/>
                    <a:pt x="5168" y="4065"/>
                    <a:pt x="5168" y="4853"/>
                  </a:cubicBezTo>
                  <a:lnTo>
                    <a:pt x="5168" y="5199"/>
                  </a:lnTo>
                  <a:cubicBezTo>
                    <a:pt x="5168" y="5388"/>
                    <a:pt x="5010" y="5546"/>
                    <a:pt x="4821" y="5546"/>
                  </a:cubicBezTo>
                  <a:lnTo>
                    <a:pt x="1293" y="5546"/>
                  </a:lnTo>
                  <a:cubicBezTo>
                    <a:pt x="1103" y="5546"/>
                    <a:pt x="946" y="5388"/>
                    <a:pt x="946" y="5199"/>
                  </a:cubicBezTo>
                  <a:lnTo>
                    <a:pt x="946" y="4853"/>
                  </a:lnTo>
                  <a:lnTo>
                    <a:pt x="1040" y="4853"/>
                  </a:lnTo>
                  <a:cubicBezTo>
                    <a:pt x="1040" y="4065"/>
                    <a:pt x="1450" y="3403"/>
                    <a:pt x="2080" y="3025"/>
                  </a:cubicBezTo>
                  <a:cubicBezTo>
                    <a:pt x="1860" y="2805"/>
                    <a:pt x="1702" y="2458"/>
                    <a:pt x="1702" y="2080"/>
                  </a:cubicBezTo>
                  <a:cubicBezTo>
                    <a:pt x="1702" y="1356"/>
                    <a:pt x="2332" y="725"/>
                    <a:pt x="3088" y="725"/>
                  </a:cubicBezTo>
                  <a:close/>
                  <a:moveTo>
                    <a:pt x="1" y="1"/>
                  </a:moveTo>
                  <a:lnTo>
                    <a:pt x="1" y="6617"/>
                  </a:lnTo>
                  <a:cubicBezTo>
                    <a:pt x="1" y="6806"/>
                    <a:pt x="158" y="6963"/>
                    <a:pt x="347" y="6963"/>
                  </a:cubicBezTo>
                  <a:lnTo>
                    <a:pt x="5924" y="6963"/>
                  </a:lnTo>
                  <a:cubicBezTo>
                    <a:pt x="6113" y="6963"/>
                    <a:pt x="6270" y="6806"/>
                    <a:pt x="6270" y="6617"/>
                  </a:cubicBezTo>
                  <a:lnTo>
                    <a:pt x="62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11088;p150">
              <a:extLst>
                <a:ext uri="{FF2B5EF4-FFF2-40B4-BE49-F238E27FC236}">
                  <a16:creationId xmlns:a16="http://schemas.microsoft.com/office/drawing/2014/main" id="{EBB2DEB4-76B7-42CE-9A99-563B4CB59635}"/>
                </a:ext>
              </a:extLst>
            </p:cNvPr>
            <p:cNvSpPr/>
            <p:nvPr/>
          </p:nvSpPr>
          <p:spPr>
            <a:xfrm>
              <a:off x="4316425" y="3235150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418"/>
                  </a:lnTo>
                  <a:lnTo>
                    <a:pt x="7625" y="1418"/>
                  </a:lnTo>
                  <a:lnTo>
                    <a:pt x="7625" y="347"/>
                  </a:lnTo>
                  <a:lnTo>
                    <a:pt x="7656" y="347"/>
                  </a:lnTo>
                  <a:cubicBezTo>
                    <a:pt x="7656" y="158"/>
                    <a:pt x="7499" y="1"/>
                    <a:pt x="7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11089;p150">
              <a:extLst>
                <a:ext uri="{FF2B5EF4-FFF2-40B4-BE49-F238E27FC236}">
                  <a16:creationId xmlns:a16="http://schemas.microsoft.com/office/drawing/2014/main" id="{0DE2275B-558D-4600-868D-31CF35AC7B3F}"/>
                </a:ext>
              </a:extLst>
            </p:cNvPr>
            <p:cNvSpPr/>
            <p:nvPr/>
          </p:nvSpPr>
          <p:spPr>
            <a:xfrm>
              <a:off x="4263650" y="3288700"/>
              <a:ext cx="295400" cy="137875"/>
            </a:xfrm>
            <a:custGeom>
              <a:avLst/>
              <a:gdLst/>
              <a:ahLst/>
              <a:cxnLst/>
              <a:rect l="l" t="t" r="r" b="b"/>
              <a:pathLst>
                <a:path w="11816" h="5515" extrusionOk="0">
                  <a:moveTo>
                    <a:pt x="10082" y="662"/>
                  </a:moveTo>
                  <a:cubicBezTo>
                    <a:pt x="10303" y="662"/>
                    <a:pt x="10461" y="820"/>
                    <a:pt x="10461" y="1009"/>
                  </a:cubicBezTo>
                  <a:cubicBezTo>
                    <a:pt x="10461" y="1198"/>
                    <a:pt x="10303" y="1356"/>
                    <a:pt x="10082" y="1356"/>
                  </a:cubicBezTo>
                  <a:cubicBezTo>
                    <a:pt x="9893" y="1356"/>
                    <a:pt x="9736" y="1198"/>
                    <a:pt x="9736" y="1009"/>
                  </a:cubicBezTo>
                  <a:cubicBezTo>
                    <a:pt x="9767" y="820"/>
                    <a:pt x="9893" y="662"/>
                    <a:pt x="10082" y="662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4475"/>
                  </a:lnTo>
                  <a:cubicBezTo>
                    <a:pt x="1" y="5073"/>
                    <a:pt x="473" y="5514"/>
                    <a:pt x="1041" y="5514"/>
                  </a:cubicBezTo>
                  <a:lnTo>
                    <a:pt x="2112" y="5514"/>
                  </a:lnTo>
                  <a:lnTo>
                    <a:pt x="2112" y="2395"/>
                  </a:lnTo>
                  <a:cubicBezTo>
                    <a:pt x="2112" y="2206"/>
                    <a:pt x="2269" y="2049"/>
                    <a:pt x="2458" y="2049"/>
                  </a:cubicBezTo>
                  <a:lnTo>
                    <a:pt x="9421" y="2049"/>
                  </a:lnTo>
                  <a:cubicBezTo>
                    <a:pt x="9610" y="2049"/>
                    <a:pt x="9767" y="2206"/>
                    <a:pt x="9767" y="2395"/>
                  </a:cubicBezTo>
                  <a:lnTo>
                    <a:pt x="9767" y="5514"/>
                  </a:lnTo>
                  <a:lnTo>
                    <a:pt x="10807" y="5514"/>
                  </a:lnTo>
                  <a:cubicBezTo>
                    <a:pt x="11406" y="5514"/>
                    <a:pt x="11815" y="5042"/>
                    <a:pt x="11815" y="4475"/>
                  </a:cubicBezTo>
                  <a:lnTo>
                    <a:pt x="11815" y="1009"/>
                  </a:lnTo>
                  <a:cubicBezTo>
                    <a:pt x="11815" y="410"/>
                    <a:pt x="11343" y="1"/>
                    <a:pt x="108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9" name="Google Shape;11090;p150">
            <a:extLst>
              <a:ext uri="{FF2B5EF4-FFF2-40B4-BE49-F238E27FC236}">
                <a16:creationId xmlns:a16="http://schemas.microsoft.com/office/drawing/2014/main" id="{F3E3363D-1942-4F41-9C49-2B9F0F2A2266}"/>
              </a:ext>
            </a:extLst>
          </p:cNvPr>
          <p:cNvGrpSpPr/>
          <p:nvPr/>
        </p:nvGrpSpPr>
        <p:grpSpPr>
          <a:xfrm>
            <a:off x="7691153" y="4309725"/>
            <a:ext cx="471736" cy="436985"/>
            <a:chOff x="4266025" y="3609275"/>
            <a:chExt cx="299325" cy="277275"/>
          </a:xfrm>
          <a:solidFill>
            <a:srgbClr val="640000"/>
          </a:solidFill>
        </p:grpSpPr>
        <p:sp>
          <p:nvSpPr>
            <p:cNvPr id="250" name="Google Shape;11091;p150">
              <a:extLst>
                <a:ext uri="{FF2B5EF4-FFF2-40B4-BE49-F238E27FC236}">
                  <a16:creationId xmlns:a16="http://schemas.microsoft.com/office/drawing/2014/main" id="{71FA2D0D-9F66-44A0-B3C6-80A758C8D650}"/>
                </a:ext>
              </a:extLst>
            </p:cNvPr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11092;p150">
              <a:extLst>
                <a:ext uri="{FF2B5EF4-FFF2-40B4-BE49-F238E27FC236}">
                  <a16:creationId xmlns:a16="http://schemas.microsoft.com/office/drawing/2014/main" id="{94612847-2A9F-4658-B93D-C862D10D03FA}"/>
                </a:ext>
              </a:extLst>
            </p:cNvPr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52" name="Google Shape;11093;p150">
            <a:extLst>
              <a:ext uri="{FF2B5EF4-FFF2-40B4-BE49-F238E27FC236}">
                <a16:creationId xmlns:a16="http://schemas.microsoft.com/office/drawing/2014/main" id="{FF70D629-CD83-48A4-AB65-1A675F5098C1}"/>
              </a:ext>
            </a:extLst>
          </p:cNvPr>
          <p:cNvGrpSpPr/>
          <p:nvPr/>
        </p:nvGrpSpPr>
        <p:grpSpPr>
          <a:xfrm>
            <a:off x="7691764" y="4930240"/>
            <a:ext cx="470515" cy="465511"/>
            <a:chOff x="4263650" y="3963700"/>
            <a:chExt cx="298550" cy="295375"/>
          </a:xfrm>
          <a:solidFill>
            <a:srgbClr val="640000"/>
          </a:solidFill>
        </p:grpSpPr>
        <p:sp>
          <p:nvSpPr>
            <p:cNvPr id="253" name="Google Shape;11094;p150">
              <a:extLst>
                <a:ext uri="{FF2B5EF4-FFF2-40B4-BE49-F238E27FC236}">
                  <a16:creationId xmlns:a16="http://schemas.microsoft.com/office/drawing/2014/main" id="{29804058-4316-459C-8AF9-38F295773C69}"/>
                </a:ext>
              </a:extLst>
            </p:cNvPr>
            <p:cNvSpPr/>
            <p:nvPr/>
          </p:nvSpPr>
          <p:spPr>
            <a:xfrm>
              <a:off x="4384950" y="3963700"/>
              <a:ext cx="53575" cy="51225"/>
            </a:xfrm>
            <a:custGeom>
              <a:avLst/>
              <a:gdLst/>
              <a:ahLst/>
              <a:cxnLst/>
              <a:rect l="l" t="t" r="r" b="b"/>
              <a:pathLst>
                <a:path w="2143" h="2049" extrusionOk="0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11095;p150">
              <a:extLst>
                <a:ext uri="{FF2B5EF4-FFF2-40B4-BE49-F238E27FC236}">
                  <a16:creationId xmlns:a16="http://schemas.microsoft.com/office/drawing/2014/main" id="{61EB4EBE-9659-4600-9DB7-4A869EFD4946}"/>
                </a:ext>
              </a:extLst>
            </p:cNvPr>
            <p:cNvSpPr/>
            <p:nvPr/>
          </p:nvSpPr>
          <p:spPr>
            <a:xfrm>
              <a:off x="43156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11096;p150">
              <a:extLst>
                <a:ext uri="{FF2B5EF4-FFF2-40B4-BE49-F238E27FC236}">
                  <a16:creationId xmlns:a16="http://schemas.microsoft.com/office/drawing/2014/main" id="{EB930000-D6B4-44FA-94A9-24F929FB1C89}"/>
                </a:ext>
              </a:extLst>
            </p:cNvPr>
            <p:cNvSpPr/>
            <p:nvPr/>
          </p:nvSpPr>
          <p:spPr>
            <a:xfrm>
              <a:off x="44558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11097;p150">
              <a:extLst>
                <a:ext uri="{FF2B5EF4-FFF2-40B4-BE49-F238E27FC236}">
                  <a16:creationId xmlns:a16="http://schemas.microsoft.com/office/drawing/2014/main" id="{7DF3989F-AAC7-400F-A342-8988D6867FAD}"/>
                </a:ext>
              </a:extLst>
            </p:cNvPr>
            <p:cNvSpPr/>
            <p:nvPr/>
          </p:nvSpPr>
          <p:spPr>
            <a:xfrm>
              <a:off x="4263650" y="4085000"/>
              <a:ext cx="298550" cy="122100"/>
            </a:xfrm>
            <a:custGeom>
              <a:avLst/>
              <a:gdLst/>
              <a:ahLst/>
              <a:cxnLst/>
              <a:rect l="l" t="t" r="r" b="b"/>
              <a:pathLst>
                <a:path w="11942" h="4884" extrusionOk="0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11098;p150">
              <a:extLst>
                <a:ext uri="{FF2B5EF4-FFF2-40B4-BE49-F238E27FC236}">
                  <a16:creationId xmlns:a16="http://schemas.microsoft.com/office/drawing/2014/main" id="{0E16C00F-D269-428F-9F6E-B6127CA1A537}"/>
                </a:ext>
              </a:extLst>
            </p:cNvPr>
            <p:cNvSpPr/>
            <p:nvPr/>
          </p:nvSpPr>
          <p:spPr>
            <a:xfrm>
              <a:off x="4431425" y="4196825"/>
              <a:ext cx="104000" cy="62250"/>
            </a:xfrm>
            <a:custGeom>
              <a:avLst/>
              <a:gdLst/>
              <a:ahLst/>
              <a:cxnLst/>
              <a:rect l="l" t="t" r="r" b="b"/>
              <a:pathLst>
                <a:path w="4160" h="2490" extrusionOk="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11099;p150">
              <a:extLst>
                <a:ext uri="{FF2B5EF4-FFF2-40B4-BE49-F238E27FC236}">
                  <a16:creationId xmlns:a16="http://schemas.microsoft.com/office/drawing/2014/main" id="{16A6D08F-76C4-4DFE-956F-F4970653B6EE}"/>
                </a:ext>
              </a:extLst>
            </p:cNvPr>
            <p:cNvSpPr/>
            <p:nvPr/>
          </p:nvSpPr>
          <p:spPr>
            <a:xfrm>
              <a:off x="4359750" y="4022775"/>
              <a:ext cx="104775" cy="44125"/>
            </a:xfrm>
            <a:custGeom>
              <a:avLst/>
              <a:gdLst/>
              <a:ahLst/>
              <a:cxnLst/>
              <a:rect l="l" t="t" r="r" b="b"/>
              <a:pathLst>
                <a:path w="4191" h="1765" extrusionOk="0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11100;p150">
              <a:extLst>
                <a:ext uri="{FF2B5EF4-FFF2-40B4-BE49-F238E27FC236}">
                  <a16:creationId xmlns:a16="http://schemas.microsoft.com/office/drawing/2014/main" id="{9EA78D57-163B-4222-A3C8-7EEE9A3177B5}"/>
                </a:ext>
              </a:extLst>
            </p:cNvPr>
            <p:cNvSpPr/>
            <p:nvPr/>
          </p:nvSpPr>
          <p:spPr>
            <a:xfrm>
              <a:off x="4291225" y="4196825"/>
              <a:ext cx="102425" cy="62250"/>
            </a:xfrm>
            <a:custGeom>
              <a:avLst/>
              <a:gdLst/>
              <a:ahLst/>
              <a:cxnLst/>
              <a:rect l="l" t="t" r="r" b="b"/>
              <a:pathLst>
                <a:path w="4097" h="2490" extrusionOk="0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0" name="Google Shape;11101;p150">
            <a:extLst>
              <a:ext uri="{FF2B5EF4-FFF2-40B4-BE49-F238E27FC236}">
                <a16:creationId xmlns:a16="http://schemas.microsoft.com/office/drawing/2014/main" id="{A87CA4D1-D1BA-498F-B7F3-C11C6E070565}"/>
              </a:ext>
            </a:extLst>
          </p:cNvPr>
          <p:cNvGrpSpPr/>
          <p:nvPr/>
        </p:nvGrpSpPr>
        <p:grpSpPr>
          <a:xfrm>
            <a:off x="10729547" y="3697510"/>
            <a:ext cx="301685" cy="466772"/>
            <a:chOff x="6164975" y="3211525"/>
            <a:chExt cx="191425" cy="296175"/>
          </a:xfrm>
          <a:solidFill>
            <a:srgbClr val="640000"/>
          </a:solidFill>
        </p:grpSpPr>
        <p:sp>
          <p:nvSpPr>
            <p:cNvPr id="261" name="Google Shape;11102;p150">
              <a:extLst>
                <a:ext uri="{FF2B5EF4-FFF2-40B4-BE49-F238E27FC236}">
                  <a16:creationId xmlns:a16="http://schemas.microsoft.com/office/drawing/2014/main" id="{58B43119-E084-423C-8F88-69E520F85938}"/>
                </a:ext>
              </a:extLst>
            </p:cNvPr>
            <p:cNvSpPr/>
            <p:nvPr/>
          </p:nvSpPr>
          <p:spPr>
            <a:xfrm>
              <a:off x="6269750" y="3371400"/>
              <a:ext cx="68525" cy="84300"/>
            </a:xfrm>
            <a:custGeom>
              <a:avLst/>
              <a:gdLst/>
              <a:ahLst/>
              <a:cxnLst/>
              <a:rect l="l" t="t" r="r" b="b"/>
              <a:pathLst>
                <a:path w="2741" h="3372" extrusionOk="0">
                  <a:moveTo>
                    <a:pt x="1670" y="1"/>
                  </a:moveTo>
                  <a:cubicBezTo>
                    <a:pt x="1166" y="316"/>
                    <a:pt x="599" y="505"/>
                    <a:pt x="0" y="568"/>
                  </a:cubicBezTo>
                  <a:lnTo>
                    <a:pt x="0" y="1482"/>
                  </a:lnTo>
                  <a:lnTo>
                    <a:pt x="1890" y="3372"/>
                  </a:lnTo>
                  <a:lnTo>
                    <a:pt x="2741" y="3372"/>
                  </a:lnTo>
                  <a:lnTo>
                    <a:pt x="2741" y="3340"/>
                  </a:lnTo>
                  <a:lnTo>
                    <a:pt x="2741" y="2301"/>
                  </a:lnTo>
                  <a:cubicBezTo>
                    <a:pt x="2741" y="1356"/>
                    <a:pt x="2300" y="536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11103;p150">
              <a:extLst>
                <a:ext uri="{FF2B5EF4-FFF2-40B4-BE49-F238E27FC236}">
                  <a16:creationId xmlns:a16="http://schemas.microsoft.com/office/drawing/2014/main" id="{4B695878-FDE8-43C2-B56B-AC9D65E5601C}"/>
                </a:ext>
              </a:extLst>
            </p:cNvPr>
            <p:cNvSpPr/>
            <p:nvPr/>
          </p:nvSpPr>
          <p:spPr>
            <a:xfrm>
              <a:off x="6228775" y="3424175"/>
              <a:ext cx="62250" cy="30750"/>
            </a:xfrm>
            <a:custGeom>
              <a:avLst/>
              <a:gdLst/>
              <a:ahLst/>
              <a:cxnLst/>
              <a:rect l="l" t="t" r="r" b="b"/>
              <a:pathLst>
                <a:path w="2490" h="1230" extrusionOk="0">
                  <a:moveTo>
                    <a:pt x="1229" y="1"/>
                  </a:moveTo>
                  <a:lnTo>
                    <a:pt x="1" y="1229"/>
                  </a:lnTo>
                  <a:lnTo>
                    <a:pt x="2490" y="1229"/>
                  </a:ln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11104;p150">
              <a:extLst>
                <a:ext uri="{FF2B5EF4-FFF2-40B4-BE49-F238E27FC236}">
                  <a16:creationId xmlns:a16="http://schemas.microsoft.com/office/drawing/2014/main" id="{FC2C1563-5E00-4346-908D-2BDA5D6481A0}"/>
                </a:ext>
              </a:extLst>
            </p:cNvPr>
            <p:cNvSpPr/>
            <p:nvPr/>
          </p:nvSpPr>
          <p:spPr>
            <a:xfrm>
              <a:off x="6182300" y="3369825"/>
              <a:ext cx="69350" cy="85100"/>
            </a:xfrm>
            <a:custGeom>
              <a:avLst/>
              <a:gdLst/>
              <a:ahLst/>
              <a:cxnLst/>
              <a:rect l="l" t="t" r="r" b="b"/>
              <a:pathLst>
                <a:path w="2774" h="3404" extrusionOk="0">
                  <a:moveTo>
                    <a:pt x="1072" y="1"/>
                  </a:moveTo>
                  <a:cubicBezTo>
                    <a:pt x="411" y="599"/>
                    <a:pt x="1" y="1419"/>
                    <a:pt x="1" y="2332"/>
                  </a:cubicBezTo>
                  <a:lnTo>
                    <a:pt x="1" y="3403"/>
                  </a:lnTo>
                  <a:lnTo>
                    <a:pt x="883" y="3403"/>
                  </a:lnTo>
                  <a:lnTo>
                    <a:pt x="2773" y="1513"/>
                  </a:lnTo>
                  <a:lnTo>
                    <a:pt x="2773" y="599"/>
                  </a:lnTo>
                  <a:cubicBezTo>
                    <a:pt x="2143" y="568"/>
                    <a:pt x="1576" y="316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11105;p150">
              <a:extLst>
                <a:ext uri="{FF2B5EF4-FFF2-40B4-BE49-F238E27FC236}">
                  <a16:creationId xmlns:a16="http://schemas.microsoft.com/office/drawing/2014/main" id="{75E2E186-6CBD-409A-B7AD-05AEDE029A0B}"/>
                </a:ext>
              </a:extLst>
            </p:cNvPr>
            <p:cNvSpPr/>
            <p:nvPr/>
          </p:nvSpPr>
          <p:spPr>
            <a:xfrm>
              <a:off x="6164975" y="34722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316"/>
                    <a:pt x="7278" y="1"/>
                    <a:pt x="69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11106;p150">
              <a:extLst>
                <a:ext uri="{FF2B5EF4-FFF2-40B4-BE49-F238E27FC236}">
                  <a16:creationId xmlns:a16="http://schemas.microsoft.com/office/drawing/2014/main" id="{2FFE528E-DEC4-435F-85C0-0950903F6B17}"/>
                </a:ext>
              </a:extLst>
            </p:cNvPr>
            <p:cNvSpPr/>
            <p:nvPr/>
          </p:nvSpPr>
          <p:spPr>
            <a:xfrm>
              <a:off x="6164975" y="32115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0"/>
                  </a:moveTo>
                  <a:cubicBezTo>
                    <a:pt x="316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284"/>
                    <a:pt x="7278" y="0"/>
                    <a:pt x="69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11107;p150">
              <a:extLst>
                <a:ext uri="{FF2B5EF4-FFF2-40B4-BE49-F238E27FC236}">
                  <a16:creationId xmlns:a16="http://schemas.microsoft.com/office/drawing/2014/main" id="{68657015-0E68-4724-8EB9-CCB8C26BB841}"/>
                </a:ext>
              </a:extLst>
            </p:cNvPr>
            <p:cNvSpPr/>
            <p:nvPr/>
          </p:nvSpPr>
          <p:spPr>
            <a:xfrm>
              <a:off x="6183100" y="3262725"/>
              <a:ext cx="155175" cy="35650"/>
            </a:xfrm>
            <a:custGeom>
              <a:avLst/>
              <a:gdLst/>
              <a:ahLst/>
              <a:cxnLst/>
              <a:rect l="l" t="t" r="r" b="b"/>
              <a:pathLst>
                <a:path w="6207" h="1426" extrusionOk="0">
                  <a:moveTo>
                    <a:pt x="0" y="0"/>
                  </a:moveTo>
                  <a:lnTo>
                    <a:pt x="0" y="441"/>
                  </a:lnTo>
                  <a:lnTo>
                    <a:pt x="568" y="788"/>
                  </a:lnTo>
                  <a:cubicBezTo>
                    <a:pt x="1355" y="1213"/>
                    <a:pt x="2237" y="1426"/>
                    <a:pt x="3112" y="1426"/>
                  </a:cubicBezTo>
                  <a:cubicBezTo>
                    <a:pt x="3986" y="1426"/>
                    <a:pt x="4852" y="1213"/>
                    <a:pt x="5608" y="788"/>
                  </a:cubicBezTo>
                  <a:lnTo>
                    <a:pt x="6207" y="441"/>
                  </a:lnTo>
                  <a:lnTo>
                    <a:pt x="6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11108;p150">
              <a:extLst>
                <a:ext uri="{FF2B5EF4-FFF2-40B4-BE49-F238E27FC236}">
                  <a16:creationId xmlns:a16="http://schemas.microsoft.com/office/drawing/2014/main" id="{5A976132-BDFC-4B3B-8F8F-789D331B2DE8}"/>
                </a:ext>
              </a:extLst>
            </p:cNvPr>
            <p:cNvSpPr/>
            <p:nvPr/>
          </p:nvSpPr>
          <p:spPr>
            <a:xfrm>
              <a:off x="6181525" y="3294225"/>
              <a:ext cx="155975" cy="74050"/>
            </a:xfrm>
            <a:custGeom>
              <a:avLst/>
              <a:gdLst/>
              <a:ahLst/>
              <a:cxnLst/>
              <a:rect l="l" t="t" r="r" b="b"/>
              <a:pathLst>
                <a:path w="6239" h="2962" extrusionOk="0">
                  <a:moveTo>
                    <a:pt x="0" y="0"/>
                  </a:moveTo>
                  <a:cubicBezTo>
                    <a:pt x="126" y="1607"/>
                    <a:pt x="1481" y="2962"/>
                    <a:pt x="3119" y="2962"/>
                  </a:cubicBezTo>
                  <a:cubicBezTo>
                    <a:pt x="4758" y="2962"/>
                    <a:pt x="6112" y="1607"/>
                    <a:pt x="6238" y="0"/>
                  </a:cubicBezTo>
                  <a:lnTo>
                    <a:pt x="6238" y="0"/>
                  </a:lnTo>
                  <a:lnTo>
                    <a:pt x="5986" y="126"/>
                  </a:lnTo>
                  <a:cubicBezTo>
                    <a:pt x="5136" y="631"/>
                    <a:pt x="4096" y="883"/>
                    <a:pt x="3119" y="883"/>
                  </a:cubicBezTo>
                  <a:cubicBezTo>
                    <a:pt x="2143" y="883"/>
                    <a:pt x="1166" y="631"/>
                    <a:pt x="252" y="12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8" name="Google Shape;11109;p150">
            <a:extLst>
              <a:ext uri="{FF2B5EF4-FFF2-40B4-BE49-F238E27FC236}">
                <a16:creationId xmlns:a16="http://schemas.microsoft.com/office/drawing/2014/main" id="{A4516A3C-0348-47B8-98A2-05356F989C34}"/>
              </a:ext>
            </a:extLst>
          </p:cNvPr>
          <p:cNvGrpSpPr/>
          <p:nvPr/>
        </p:nvGrpSpPr>
        <p:grpSpPr>
          <a:xfrm>
            <a:off x="7078929" y="1895211"/>
            <a:ext cx="470515" cy="466732"/>
            <a:chOff x="946175" y="3253275"/>
            <a:chExt cx="298550" cy="296150"/>
          </a:xfrm>
          <a:solidFill>
            <a:srgbClr val="640000"/>
          </a:solidFill>
        </p:grpSpPr>
        <p:sp>
          <p:nvSpPr>
            <p:cNvPr id="269" name="Google Shape;11110;p150">
              <a:extLst>
                <a:ext uri="{FF2B5EF4-FFF2-40B4-BE49-F238E27FC236}">
                  <a16:creationId xmlns:a16="http://schemas.microsoft.com/office/drawing/2014/main" id="{8D3E5D21-9536-4B65-A00E-82C71F0F705D}"/>
                </a:ext>
              </a:extLst>
            </p:cNvPr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11111;p150">
              <a:extLst>
                <a:ext uri="{FF2B5EF4-FFF2-40B4-BE49-F238E27FC236}">
                  <a16:creationId xmlns:a16="http://schemas.microsoft.com/office/drawing/2014/main" id="{52F1B4C7-B622-465E-9FB5-86534AC13D25}"/>
                </a:ext>
              </a:extLst>
            </p:cNvPr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11112;p150">
              <a:extLst>
                <a:ext uri="{FF2B5EF4-FFF2-40B4-BE49-F238E27FC236}">
                  <a16:creationId xmlns:a16="http://schemas.microsoft.com/office/drawing/2014/main" id="{1F2B2544-CD7A-4DAF-8C0A-77268AA7B6F0}"/>
                </a:ext>
              </a:extLst>
            </p:cNvPr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11113;p150">
              <a:extLst>
                <a:ext uri="{FF2B5EF4-FFF2-40B4-BE49-F238E27FC236}">
                  <a16:creationId xmlns:a16="http://schemas.microsoft.com/office/drawing/2014/main" id="{54EF833A-0BD1-4D52-AFA8-9D9441F9AD09}"/>
                </a:ext>
              </a:extLst>
            </p:cNvPr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11114;p150">
              <a:extLst>
                <a:ext uri="{FF2B5EF4-FFF2-40B4-BE49-F238E27FC236}">
                  <a16:creationId xmlns:a16="http://schemas.microsoft.com/office/drawing/2014/main" id="{CC8E589E-6312-437C-9084-EE78CE58FB3F}"/>
                </a:ext>
              </a:extLst>
            </p:cNvPr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4" name="Google Shape;11115;p150">
            <a:extLst>
              <a:ext uri="{FF2B5EF4-FFF2-40B4-BE49-F238E27FC236}">
                <a16:creationId xmlns:a16="http://schemas.microsoft.com/office/drawing/2014/main" id="{47860BC3-2B81-493D-A65D-F39E3D4A82CD}"/>
              </a:ext>
            </a:extLst>
          </p:cNvPr>
          <p:cNvGrpSpPr/>
          <p:nvPr/>
        </p:nvGrpSpPr>
        <p:grpSpPr>
          <a:xfrm>
            <a:off x="7080170" y="2484496"/>
            <a:ext cx="468032" cy="463068"/>
            <a:chOff x="946175" y="3619500"/>
            <a:chExt cx="296975" cy="293825"/>
          </a:xfrm>
          <a:solidFill>
            <a:srgbClr val="640000"/>
          </a:solidFill>
        </p:grpSpPr>
        <p:sp>
          <p:nvSpPr>
            <p:cNvPr id="275" name="Google Shape;11116;p150">
              <a:extLst>
                <a:ext uri="{FF2B5EF4-FFF2-40B4-BE49-F238E27FC236}">
                  <a16:creationId xmlns:a16="http://schemas.microsoft.com/office/drawing/2014/main" id="{D3BC7C23-CCD0-410F-B352-72433BC35532}"/>
                </a:ext>
              </a:extLst>
            </p:cNvPr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11117;p150">
              <a:extLst>
                <a:ext uri="{FF2B5EF4-FFF2-40B4-BE49-F238E27FC236}">
                  <a16:creationId xmlns:a16="http://schemas.microsoft.com/office/drawing/2014/main" id="{851B4394-DE8C-491E-8087-917E89A9AB79}"/>
                </a:ext>
              </a:extLst>
            </p:cNvPr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11118;p150">
              <a:extLst>
                <a:ext uri="{FF2B5EF4-FFF2-40B4-BE49-F238E27FC236}">
                  <a16:creationId xmlns:a16="http://schemas.microsoft.com/office/drawing/2014/main" id="{344A7051-B549-477F-A1B2-94663E7DF85E}"/>
                </a:ext>
              </a:extLst>
            </p:cNvPr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11119;p150">
              <a:extLst>
                <a:ext uri="{FF2B5EF4-FFF2-40B4-BE49-F238E27FC236}">
                  <a16:creationId xmlns:a16="http://schemas.microsoft.com/office/drawing/2014/main" id="{F08ABD94-0932-4E7F-8346-016F818FA95F}"/>
                </a:ext>
              </a:extLst>
            </p:cNvPr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11120;p150">
              <a:extLst>
                <a:ext uri="{FF2B5EF4-FFF2-40B4-BE49-F238E27FC236}">
                  <a16:creationId xmlns:a16="http://schemas.microsoft.com/office/drawing/2014/main" id="{D57C5D56-E492-4733-85F5-1FD436606DBE}"/>
                </a:ext>
              </a:extLst>
            </p:cNvPr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11121;p150">
              <a:extLst>
                <a:ext uri="{FF2B5EF4-FFF2-40B4-BE49-F238E27FC236}">
                  <a16:creationId xmlns:a16="http://schemas.microsoft.com/office/drawing/2014/main" id="{DF748991-24AD-4C97-A20F-9BD2CA60DD7D}"/>
                </a:ext>
              </a:extLst>
            </p:cNvPr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1" name="Google Shape;11122;p150">
            <a:extLst>
              <a:ext uri="{FF2B5EF4-FFF2-40B4-BE49-F238E27FC236}">
                <a16:creationId xmlns:a16="http://schemas.microsoft.com/office/drawing/2014/main" id="{E8CD8A57-EEEA-49B8-8070-B8B5AFB478D3}"/>
              </a:ext>
            </a:extLst>
          </p:cNvPr>
          <p:cNvGrpSpPr/>
          <p:nvPr/>
        </p:nvGrpSpPr>
        <p:grpSpPr>
          <a:xfrm>
            <a:off x="7079560" y="3077342"/>
            <a:ext cx="469253" cy="467993"/>
            <a:chOff x="944600" y="3981825"/>
            <a:chExt cx="297750" cy="296950"/>
          </a:xfrm>
          <a:solidFill>
            <a:srgbClr val="640000"/>
          </a:solidFill>
        </p:grpSpPr>
        <p:sp>
          <p:nvSpPr>
            <p:cNvPr id="282" name="Google Shape;11123;p150">
              <a:extLst>
                <a:ext uri="{FF2B5EF4-FFF2-40B4-BE49-F238E27FC236}">
                  <a16:creationId xmlns:a16="http://schemas.microsoft.com/office/drawing/2014/main" id="{126CDF85-BEEC-4913-80D7-84ACAD1AC4C5}"/>
                </a:ext>
              </a:extLst>
            </p:cNvPr>
            <p:cNvSpPr/>
            <p:nvPr/>
          </p:nvSpPr>
          <p:spPr>
            <a:xfrm>
              <a:off x="944600" y="3981825"/>
              <a:ext cx="297750" cy="296950"/>
            </a:xfrm>
            <a:custGeom>
              <a:avLst/>
              <a:gdLst/>
              <a:ahLst/>
              <a:cxnLst/>
              <a:rect l="l" t="t" r="r" b="b"/>
              <a:pathLst>
                <a:path w="11910" h="11878" extrusionOk="0">
                  <a:moveTo>
                    <a:pt x="6333" y="1418"/>
                  </a:moveTo>
                  <a:cubicBezTo>
                    <a:pt x="8539" y="1575"/>
                    <a:pt x="10303" y="3340"/>
                    <a:pt x="10461" y="5545"/>
                  </a:cubicBezTo>
                  <a:lnTo>
                    <a:pt x="10146" y="5545"/>
                  </a:lnTo>
                  <a:cubicBezTo>
                    <a:pt x="9957" y="5545"/>
                    <a:pt x="9799" y="5702"/>
                    <a:pt x="9799" y="5892"/>
                  </a:cubicBezTo>
                  <a:cubicBezTo>
                    <a:pt x="9799" y="6081"/>
                    <a:pt x="9957" y="6238"/>
                    <a:pt x="10146" y="6238"/>
                  </a:cubicBezTo>
                  <a:lnTo>
                    <a:pt x="10461" y="6238"/>
                  </a:lnTo>
                  <a:cubicBezTo>
                    <a:pt x="10303" y="8443"/>
                    <a:pt x="8539" y="10239"/>
                    <a:pt x="6333" y="10397"/>
                  </a:cubicBezTo>
                  <a:lnTo>
                    <a:pt x="6333" y="10082"/>
                  </a:lnTo>
                  <a:cubicBezTo>
                    <a:pt x="6333" y="9861"/>
                    <a:pt x="6176" y="9704"/>
                    <a:pt x="5955" y="9704"/>
                  </a:cubicBezTo>
                  <a:cubicBezTo>
                    <a:pt x="5766" y="9704"/>
                    <a:pt x="5609" y="9861"/>
                    <a:pt x="5609" y="10082"/>
                  </a:cubicBezTo>
                  <a:lnTo>
                    <a:pt x="5609" y="10397"/>
                  </a:lnTo>
                  <a:cubicBezTo>
                    <a:pt x="3403" y="10239"/>
                    <a:pt x="1639" y="8443"/>
                    <a:pt x="1482" y="6238"/>
                  </a:cubicBezTo>
                  <a:lnTo>
                    <a:pt x="1797" y="6238"/>
                  </a:lnTo>
                  <a:cubicBezTo>
                    <a:pt x="1986" y="6238"/>
                    <a:pt x="2143" y="6081"/>
                    <a:pt x="2143" y="5892"/>
                  </a:cubicBezTo>
                  <a:cubicBezTo>
                    <a:pt x="2143" y="5702"/>
                    <a:pt x="1986" y="5545"/>
                    <a:pt x="1797" y="5545"/>
                  </a:cubicBezTo>
                  <a:lnTo>
                    <a:pt x="1482" y="5545"/>
                  </a:lnTo>
                  <a:cubicBezTo>
                    <a:pt x="1639" y="3340"/>
                    <a:pt x="3403" y="1575"/>
                    <a:pt x="5609" y="1418"/>
                  </a:cubicBezTo>
                  <a:lnTo>
                    <a:pt x="5609" y="1733"/>
                  </a:lnTo>
                  <a:cubicBezTo>
                    <a:pt x="5609" y="1922"/>
                    <a:pt x="5766" y="2079"/>
                    <a:pt x="5955" y="2079"/>
                  </a:cubicBezTo>
                  <a:cubicBezTo>
                    <a:pt x="6176" y="2079"/>
                    <a:pt x="6333" y="1922"/>
                    <a:pt x="6333" y="1733"/>
                  </a:cubicBezTo>
                  <a:lnTo>
                    <a:pt x="6333" y="1418"/>
                  </a:lnTo>
                  <a:close/>
                  <a:moveTo>
                    <a:pt x="5955" y="0"/>
                  </a:moveTo>
                  <a:cubicBezTo>
                    <a:pt x="5766" y="0"/>
                    <a:pt x="5609" y="126"/>
                    <a:pt x="5609" y="347"/>
                  </a:cubicBezTo>
                  <a:lnTo>
                    <a:pt x="5609" y="725"/>
                  </a:lnTo>
                  <a:cubicBezTo>
                    <a:pt x="2994" y="882"/>
                    <a:pt x="946" y="2962"/>
                    <a:pt x="757" y="5576"/>
                  </a:cubicBezTo>
                  <a:lnTo>
                    <a:pt x="379" y="5576"/>
                  </a:lnTo>
                  <a:cubicBezTo>
                    <a:pt x="158" y="5576"/>
                    <a:pt x="1" y="5734"/>
                    <a:pt x="1" y="5923"/>
                  </a:cubicBezTo>
                  <a:cubicBezTo>
                    <a:pt x="1" y="6112"/>
                    <a:pt x="158" y="6270"/>
                    <a:pt x="379" y="6270"/>
                  </a:cubicBezTo>
                  <a:lnTo>
                    <a:pt x="757" y="6270"/>
                  </a:lnTo>
                  <a:cubicBezTo>
                    <a:pt x="915" y="8884"/>
                    <a:pt x="2994" y="10932"/>
                    <a:pt x="5609" y="11121"/>
                  </a:cubicBezTo>
                  <a:lnTo>
                    <a:pt x="5609" y="11531"/>
                  </a:lnTo>
                  <a:cubicBezTo>
                    <a:pt x="5609" y="11720"/>
                    <a:pt x="5766" y="11877"/>
                    <a:pt x="5955" y="11877"/>
                  </a:cubicBezTo>
                  <a:cubicBezTo>
                    <a:pt x="6176" y="11877"/>
                    <a:pt x="6333" y="11720"/>
                    <a:pt x="6333" y="11531"/>
                  </a:cubicBezTo>
                  <a:lnTo>
                    <a:pt x="6333" y="11121"/>
                  </a:lnTo>
                  <a:cubicBezTo>
                    <a:pt x="8917" y="10964"/>
                    <a:pt x="10965" y="8884"/>
                    <a:pt x="11154" y="6270"/>
                  </a:cubicBezTo>
                  <a:lnTo>
                    <a:pt x="11563" y="6270"/>
                  </a:lnTo>
                  <a:cubicBezTo>
                    <a:pt x="11752" y="6270"/>
                    <a:pt x="11910" y="6112"/>
                    <a:pt x="11910" y="5923"/>
                  </a:cubicBezTo>
                  <a:cubicBezTo>
                    <a:pt x="11910" y="5734"/>
                    <a:pt x="11752" y="5576"/>
                    <a:pt x="11563" y="5576"/>
                  </a:cubicBezTo>
                  <a:lnTo>
                    <a:pt x="11154" y="5576"/>
                  </a:lnTo>
                  <a:cubicBezTo>
                    <a:pt x="10996" y="2962"/>
                    <a:pt x="8917" y="914"/>
                    <a:pt x="6333" y="725"/>
                  </a:cubicBezTo>
                  <a:lnTo>
                    <a:pt x="6333" y="347"/>
                  </a:lnTo>
                  <a:cubicBezTo>
                    <a:pt x="6333" y="126"/>
                    <a:pt x="6176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11124;p150">
              <a:extLst>
                <a:ext uri="{FF2B5EF4-FFF2-40B4-BE49-F238E27FC236}">
                  <a16:creationId xmlns:a16="http://schemas.microsoft.com/office/drawing/2014/main" id="{11DFE4A5-C54A-4AFF-A3AB-549C792A6423}"/>
                </a:ext>
              </a:extLst>
            </p:cNvPr>
            <p:cNvSpPr/>
            <p:nvPr/>
          </p:nvSpPr>
          <p:spPr>
            <a:xfrm>
              <a:off x="1058025" y="4155875"/>
              <a:ext cx="72500" cy="52000"/>
            </a:xfrm>
            <a:custGeom>
              <a:avLst/>
              <a:gdLst/>
              <a:ahLst/>
              <a:cxnLst/>
              <a:rect l="l" t="t" r="r" b="b"/>
              <a:pathLst>
                <a:path w="2900" h="2080" extrusionOk="0">
                  <a:moveTo>
                    <a:pt x="1418" y="1"/>
                  </a:moveTo>
                  <a:cubicBezTo>
                    <a:pt x="851" y="1"/>
                    <a:pt x="316" y="347"/>
                    <a:pt x="127" y="914"/>
                  </a:cubicBezTo>
                  <a:cubicBezTo>
                    <a:pt x="1" y="1166"/>
                    <a:pt x="1" y="1450"/>
                    <a:pt x="95" y="1765"/>
                  </a:cubicBezTo>
                  <a:cubicBezTo>
                    <a:pt x="473" y="1954"/>
                    <a:pt x="946" y="2080"/>
                    <a:pt x="1418" y="2080"/>
                  </a:cubicBezTo>
                  <a:cubicBezTo>
                    <a:pt x="1891" y="2080"/>
                    <a:pt x="2332" y="1954"/>
                    <a:pt x="2773" y="1765"/>
                  </a:cubicBezTo>
                  <a:cubicBezTo>
                    <a:pt x="2899" y="1387"/>
                    <a:pt x="2805" y="946"/>
                    <a:pt x="2616" y="599"/>
                  </a:cubicBezTo>
                  <a:cubicBezTo>
                    <a:pt x="2332" y="221"/>
                    <a:pt x="1891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11125;p150">
              <a:extLst>
                <a:ext uri="{FF2B5EF4-FFF2-40B4-BE49-F238E27FC236}">
                  <a16:creationId xmlns:a16="http://schemas.microsoft.com/office/drawing/2014/main" id="{FCD1509C-FD6D-4935-AB16-000BEF77D8A8}"/>
                </a:ext>
              </a:extLst>
            </p:cNvPr>
            <p:cNvSpPr/>
            <p:nvPr/>
          </p:nvSpPr>
          <p:spPr>
            <a:xfrm>
              <a:off x="1076150" y="4103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3" y="0"/>
                  </a:moveTo>
                  <a:cubicBezTo>
                    <a:pt x="315" y="0"/>
                    <a:pt x="0" y="315"/>
                    <a:pt x="0" y="693"/>
                  </a:cubicBezTo>
                  <a:cubicBezTo>
                    <a:pt x="0" y="1103"/>
                    <a:pt x="315" y="1418"/>
                    <a:pt x="693" y="1418"/>
                  </a:cubicBezTo>
                  <a:cubicBezTo>
                    <a:pt x="1103" y="1355"/>
                    <a:pt x="1418" y="1040"/>
                    <a:pt x="1418" y="693"/>
                  </a:cubicBezTo>
                  <a:cubicBezTo>
                    <a:pt x="1418" y="315"/>
                    <a:pt x="1103" y="0"/>
                    <a:pt x="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11126;p150">
              <a:extLst>
                <a:ext uri="{FF2B5EF4-FFF2-40B4-BE49-F238E27FC236}">
                  <a16:creationId xmlns:a16="http://schemas.microsoft.com/office/drawing/2014/main" id="{F176C527-D4F3-45C0-87A9-05A02C437BC5}"/>
                </a:ext>
              </a:extLst>
            </p:cNvPr>
            <p:cNvSpPr/>
            <p:nvPr/>
          </p:nvSpPr>
          <p:spPr>
            <a:xfrm>
              <a:off x="1016275" y="4051125"/>
              <a:ext cx="155975" cy="137075"/>
            </a:xfrm>
            <a:custGeom>
              <a:avLst/>
              <a:gdLst/>
              <a:ahLst/>
              <a:cxnLst/>
              <a:rect l="l" t="t" r="r" b="b"/>
              <a:pathLst>
                <a:path w="6239" h="5483" extrusionOk="0">
                  <a:moveTo>
                    <a:pt x="3088" y="1"/>
                  </a:moveTo>
                  <a:cubicBezTo>
                    <a:pt x="1356" y="1"/>
                    <a:pt x="1" y="1387"/>
                    <a:pt x="1" y="3120"/>
                  </a:cubicBezTo>
                  <a:cubicBezTo>
                    <a:pt x="1" y="4033"/>
                    <a:pt x="379" y="4852"/>
                    <a:pt x="1041" y="5451"/>
                  </a:cubicBezTo>
                  <a:cubicBezTo>
                    <a:pt x="1041" y="5262"/>
                    <a:pt x="1104" y="5041"/>
                    <a:pt x="1167" y="4852"/>
                  </a:cubicBezTo>
                  <a:cubicBezTo>
                    <a:pt x="1324" y="4380"/>
                    <a:pt x="1671" y="4002"/>
                    <a:pt x="2112" y="3750"/>
                  </a:cubicBezTo>
                  <a:cubicBezTo>
                    <a:pt x="1891" y="3498"/>
                    <a:pt x="1734" y="3151"/>
                    <a:pt x="1734" y="2804"/>
                  </a:cubicBezTo>
                  <a:cubicBezTo>
                    <a:pt x="1734" y="2048"/>
                    <a:pt x="2364" y="1418"/>
                    <a:pt x="3088" y="1418"/>
                  </a:cubicBezTo>
                  <a:cubicBezTo>
                    <a:pt x="3845" y="1418"/>
                    <a:pt x="4475" y="2048"/>
                    <a:pt x="4475" y="2804"/>
                  </a:cubicBezTo>
                  <a:cubicBezTo>
                    <a:pt x="4475" y="3151"/>
                    <a:pt x="4317" y="3529"/>
                    <a:pt x="4097" y="3750"/>
                  </a:cubicBezTo>
                  <a:cubicBezTo>
                    <a:pt x="4349" y="3907"/>
                    <a:pt x="4632" y="4128"/>
                    <a:pt x="4790" y="4411"/>
                  </a:cubicBezTo>
                  <a:cubicBezTo>
                    <a:pt x="4979" y="4726"/>
                    <a:pt x="5105" y="5073"/>
                    <a:pt x="5136" y="5482"/>
                  </a:cubicBezTo>
                  <a:cubicBezTo>
                    <a:pt x="5766" y="4884"/>
                    <a:pt x="6207" y="4096"/>
                    <a:pt x="6207" y="3151"/>
                  </a:cubicBezTo>
                  <a:cubicBezTo>
                    <a:pt x="6239" y="1418"/>
                    <a:pt x="4821" y="1"/>
                    <a:pt x="3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6" name="Google Shape;11127;p150">
            <a:extLst>
              <a:ext uri="{FF2B5EF4-FFF2-40B4-BE49-F238E27FC236}">
                <a16:creationId xmlns:a16="http://schemas.microsoft.com/office/drawing/2014/main" id="{558CD320-E9A1-4EF8-8334-8A419E2EE0BB}"/>
              </a:ext>
            </a:extLst>
          </p:cNvPr>
          <p:cNvGrpSpPr/>
          <p:nvPr/>
        </p:nvGrpSpPr>
        <p:grpSpPr>
          <a:xfrm>
            <a:off x="10035475" y="1895822"/>
            <a:ext cx="466772" cy="465511"/>
            <a:chOff x="2768750" y="3227275"/>
            <a:chExt cx="296175" cy="295375"/>
          </a:xfrm>
          <a:solidFill>
            <a:srgbClr val="640000"/>
          </a:solidFill>
        </p:grpSpPr>
        <p:sp>
          <p:nvSpPr>
            <p:cNvPr id="287" name="Google Shape;11128;p150">
              <a:extLst>
                <a:ext uri="{FF2B5EF4-FFF2-40B4-BE49-F238E27FC236}">
                  <a16:creationId xmlns:a16="http://schemas.microsoft.com/office/drawing/2014/main" id="{D9D16809-5992-4CB3-AD55-AFE118A82310}"/>
                </a:ext>
              </a:extLst>
            </p:cNvPr>
            <p:cNvSpPr/>
            <p:nvPr/>
          </p:nvSpPr>
          <p:spPr>
            <a:xfrm>
              <a:off x="2882950" y="3227275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74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11129;p150">
              <a:extLst>
                <a:ext uri="{FF2B5EF4-FFF2-40B4-BE49-F238E27FC236}">
                  <a16:creationId xmlns:a16="http://schemas.microsoft.com/office/drawing/2014/main" id="{8E6D23CA-0961-424C-9CF8-9546EEC15EED}"/>
                </a:ext>
              </a:extLst>
            </p:cNvPr>
            <p:cNvSpPr/>
            <p:nvPr/>
          </p:nvSpPr>
          <p:spPr>
            <a:xfrm>
              <a:off x="285617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4" y="1386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11130;p150">
              <a:extLst>
                <a:ext uri="{FF2B5EF4-FFF2-40B4-BE49-F238E27FC236}">
                  <a16:creationId xmlns:a16="http://schemas.microsoft.com/office/drawing/2014/main" id="{61DF570B-9B3B-4080-8569-FBD654DA7CE0}"/>
                </a:ext>
              </a:extLst>
            </p:cNvPr>
            <p:cNvSpPr/>
            <p:nvPr/>
          </p:nvSpPr>
          <p:spPr>
            <a:xfrm>
              <a:off x="2890050" y="34360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725" y="138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11131;p150">
              <a:extLst>
                <a:ext uri="{FF2B5EF4-FFF2-40B4-BE49-F238E27FC236}">
                  <a16:creationId xmlns:a16="http://schemas.microsoft.com/office/drawing/2014/main" id="{D6BF0C26-EB2D-4B3D-8B8B-C0667ECCA957}"/>
                </a:ext>
              </a:extLst>
            </p:cNvPr>
            <p:cNvSpPr/>
            <p:nvPr/>
          </p:nvSpPr>
          <p:spPr>
            <a:xfrm>
              <a:off x="282152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3" y="1386"/>
                  </a:ln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11132;p150">
              <a:extLst>
                <a:ext uri="{FF2B5EF4-FFF2-40B4-BE49-F238E27FC236}">
                  <a16:creationId xmlns:a16="http://schemas.microsoft.com/office/drawing/2014/main" id="{932E5066-FDBA-4F72-8B46-A98FCABB8F8D}"/>
                </a:ext>
              </a:extLst>
            </p:cNvPr>
            <p:cNvSpPr/>
            <p:nvPr/>
          </p:nvSpPr>
          <p:spPr>
            <a:xfrm>
              <a:off x="2924700" y="3436000"/>
              <a:ext cx="34675" cy="34675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1387" y="1386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11133;p150">
              <a:extLst>
                <a:ext uri="{FF2B5EF4-FFF2-40B4-BE49-F238E27FC236}">
                  <a16:creationId xmlns:a16="http://schemas.microsoft.com/office/drawing/2014/main" id="{58D837D6-81C9-415F-8D9D-FFF3E2AA7B70}"/>
                </a:ext>
              </a:extLst>
            </p:cNvPr>
            <p:cNvSpPr/>
            <p:nvPr/>
          </p:nvSpPr>
          <p:spPr>
            <a:xfrm>
              <a:off x="2768750" y="3384800"/>
              <a:ext cx="244175" cy="137850"/>
            </a:xfrm>
            <a:custGeom>
              <a:avLst/>
              <a:gdLst/>
              <a:ahLst/>
              <a:cxnLst/>
              <a:rect l="l" t="t" r="r" b="b"/>
              <a:pathLst>
                <a:path w="9767" h="5514" extrusionOk="0">
                  <a:moveTo>
                    <a:pt x="7971" y="1387"/>
                  </a:moveTo>
                  <a:cubicBezTo>
                    <a:pt x="8192" y="1387"/>
                    <a:pt x="8349" y="1544"/>
                    <a:pt x="8349" y="1733"/>
                  </a:cubicBezTo>
                  <a:lnTo>
                    <a:pt x="8349" y="3813"/>
                  </a:lnTo>
                  <a:cubicBezTo>
                    <a:pt x="8349" y="4033"/>
                    <a:pt x="8192" y="4191"/>
                    <a:pt x="7971" y="4191"/>
                  </a:cubicBezTo>
                  <a:lnTo>
                    <a:pt x="1765" y="4191"/>
                  </a:lnTo>
                  <a:cubicBezTo>
                    <a:pt x="1576" y="4191"/>
                    <a:pt x="1418" y="4033"/>
                    <a:pt x="1418" y="3813"/>
                  </a:cubicBezTo>
                  <a:lnTo>
                    <a:pt x="1418" y="1733"/>
                  </a:lnTo>
                  <a:cubicBezTo>
                    <a:pt x="1418" y="1544"/>
                    <a:pt x="1576" y="1387"/>
                    <a:pt x="1765" y="1387"/>
                  </a:cubicBezTo>
                  <a:close/>
                  <a:moveTo>
                    <a:pt x="1040" y="0"/>
                  </a:moveTo>
                  <a:cubicBezTo>
                    <a:pt x="473" y="0"/>
                    <a:pt x="32" y="473"/>
                    <a:pt x="32" y="1040"/>
                  </a:cubicBezTo>
                  <a:lnTo>
                    <a:pt x="32" y="4506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8727" y="5514"/>
                  </a:lnTo>
                  <a:cubicBezTo>
                    <a:pt x="9326" y="5514"/>
                    <a:pt x="9767" y="5041"/>
                    <a:pt x="9767" y="4506"/>
                  </a:cubicBezTo>
                  <a:lnTo>
                    <a:pt x="9767" y="1040"/>
                  </a:lnTo>
                  <a:cubicBezTo>
                    <a:pt x="9767" y="442"/>
                    <a:pt x="9294" y="0"/>
                    <a:pt x="8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11134;p150">
              <a:extLst>
                <a:ext uri="{FF2B5EF4-FFF2-40B4-BE49-F238E27FC236}">
                  <a16:creationId xmlns:a16="http://schemas.microsoft.com/office/drawing/2014/main" id="{38C7BB11-AEC2-45FB-A54B-CD6FC8D36AE5}"/>
                </a:ext>
              </a:extLst>
            </p:cNvPr>
            <p:cNvSpPr/>
            <p:nvPr/>
          </p:nvSpPr>
          <p:spPr>
            <a:xfrm>
              <a:off x="3030250" y="3419450"/>
              <a:ext cx="34675" cy="68550"/>
            </a:xfrm>
            <a:custGeom>
              <a:avLst/>
              <a:gdLst/>
              <a:ahLst/>
              <a:cxnLst/>
              <a:rect l="l" t="t" r="r" b="b"/>
              <a:pathLst>
                <a:path w="1387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040" y="2742"/>
                  </a:lnTo>
                  <a:cubicBezTo>
                    <a:pt x="1229" y="2742"/>
                    <a:pt x="1386" y="2584"/>
                    <a:pt x="1386" y="2395"/>
                  </a:cubicBez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11135;p150">
              <a:extLst>
                <a:ext uri="{FF2B5EF4-FFF2-40B4-BE49-F238E27FC236}">
                  <a16:creationId xmlns:a16="http://schemas.microsoft.com/office/drawing/2014/main" id="{53D05A12-C1CA-46B3-A083-8F8A063FD130}"/>
                </a:ext>
              </a:extLst>
            </p:cNvPr>
            <p:cNvSpPr/>
            <p:nvPr/>
          </p:nvSpPr>
          <p:spPr>
            <a:xfrm>
              <a:off x="2856175" y="3294225"/>
              <a:ext cx="122100" cy="73275"/>
            </a:xfrm>
            <a:custGeom>
              <a:avLst/>
              <a:gdLst/>
              <a:ahLst/>
              <a:cxnLst/>
              <a:rect l="l" t="t" r="r" b="b"/>
              <a:pathLst>
                <a:path w="4884" h="2931" extrusionOk="0">
                  <a:moveTo>
                    <a:pt x="820" y="0"/>
                  </a:moveTo>
                  <a:cubicBezTo>
                    <a:pt x="316" y="473"/>
                    <a:pt x="0" y="1103"/>
                    <a:pt x="0" y="1828"/>
                  </a:cubicBezTo>
                  <a:lnTo>
                    <a:pt x="0" y="2552"/>
                  </a:lnTo>
                  <a:cubicBezTo>
                    <a:pt x="0" y="2773"/>
                    <a:pt x="158" y="2930"/>
                    <a:pt x="347" y="2930"/>
                  </a:cubicBezTo>
                  <a:lnTo>
                    <a:pt x="4506" y="2930"/>
                  </a:lnTo>
                  <a:cubicBezTo>
                    <a:pt x="4726" y="2930"/>
                    <a:pt x="4884" y="2773"/>
                    <a:pt x="4884" y="2552"/>
                  </a:cubicBezTo>
                  <a:lnTo>
                    <a:pt x="4884" y="1828"/>
                  </a:lnTo>
                  <a:cubicBezTo>
                    <a:pt x="4884" y="1103"/>
                    <a:pt x="4569" y="441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65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5" name="Google Shape;11136;p150">
            <a:extLst>
              <a:ext uri="{FF2B5EF4-FFF2-40B4-BE49-F238E27FC236}">
                <a16:creationId xmlns:a16="http://schemas.microsoft.com/office/drawing/2014/main" id="{FDF6B6DE-3654-403C-A96B-5F21858A492D}"/>
              </a:ext>
            </a:extLst>
          </p:cNvPr>
          <p:cNvGrpSpPr/>
          <p:nvPr/>
        </p:nvGrpSpPr>
        <p:grpSpPr>
          <a:xfrm>
            <a:off x="10063410" y="2483650"/>
            <a:ext cx="410903" cy="464763"/>
            <a:chOff x="2786075" y="3591800"/>
            <a:chExt cx="260725" cy="294900"/>
          </a:xfrm>
          <a:solidFill>
            <a:srgbClr val="640000"/>
          </a:solidFill>
        </p:grpSpPr>
        <p:sp>
          <p:nvSpPr>
            <p:cNvPr id="296" name="Google Shape;11137;p150">
              <a:extLst>
                <a:ext uri="{FF2B5EF4-FFF2-40B4-BE49-F238E27FC236}">
                  <a16:creationId xmlns:a16="http://schemas.microsoft.com/office/drawing/2014/main" id="{25A78E69-88E9-421E-B9E2-11FA48E0F0C1}"/>
                </a:ext>
              </a:extLst>
            </p:cNvPr>
            <p:cNvSpPr/>
            <p:nvPr/>
          </p:nvSpPr>
          <p:spPr>
            <a:xfrm>
              <a:off x="2898700" y="36770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11138;p150">
              <a:extLst>
                <a:ext uri="{FF2B5EF4-FFF2-40B4-BE49-F238E27FC236}">
                  <a16:creationId xmlns:a16="http://schemas.microsoft.com/office/drawing/2014/main" id="{95AD0455-CA1E-4B85-8C3A-D4C19385CBEB}"/>
                </a:ext>
              </a:extLst>
            </p:cNvPr>
            <p:cNvSpPr/>
            <p:nvPr/>
          </p:nvSpPr>
          <p:spPr>
            <a:xfrm>
              <a:off x="2883750" y="37297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1323" y="1"/>
                  </a:moveTo>
                  <a:cubicBezTo>
                    <a:pt x="693" y="1"/>
                    <a:pt x="189" y="379"/>
                    <a:pt x="0" y="977"/>
                  </a:cubicBezTo>
                  <a:cubicBezTo>
                    <a:pt x="378" y="1198"/>
                    <a:pt x="819" y="1355"/>
                    <a:pt x="1323" y="1355"/>
                  </a:cubicBezTo>
                  <a:cubicBezTo>
                    <a:pt x="1796" y="1355"/>
                    <a:pt x="2269" y="1198"/>
                    <a:pt x="2678" y="977"/>
                  </a:cubicBezTo>
                  <a:cubicBezTo>
                    <a:pt x="2489" y="410"/>
                    <a:pt x="1922" y="1"/>
                    <a:pt x="1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11139;p150">
              <a:extLst>
                <a:ext uri="{FF2B5EF4-FFF2-40B4-BE49-F238E27FC236}">
                  <a16:creationId xmlns:a16="http://schemas.microsoft.com/office/drawing/2014/main" id="{5A4B9A03-298D-499D-BF54-31BD43DF37B4}"/>
                </a:ext>
              </a:extLst>
            </p:cNvPr>
            <p:cNvSpPr/>
            <p:nvPr/>
          </p:nvSpPr>
          <p:spPr>
            <a:xfrm>
              <a:off x="2855375" y="3643150"/>
              <a:ext cx="122125" cy="98475"/>
            </a:xfrm>
            <a:custGeom>
              <a:avLst/>
              <a:gdLst/>
              <a:ahLst/>
              <a:cxnLst/>
              <a:rect l="l" t="t" r="r" b="b"/>
              <a:pathLst>
                <a:path w="4885" h="3939" extrusionOk="0">
                  <a:moveTo>
                    <a:pt x="2458" y="0"/>
                  </a:moveTo>
                  <a:cubicBezTo>
                    <a:pt x="1198" y="0"/>
                    <a:pt x="222" y="977"/>
                    <a:pt x="64" y="2079"/>
                  </a:cubicBezTo>
                  <a:cubicBezTo>
                    <a:pt x="1" y="2741"/>
                    <a:pt x="159" y="3371"/>
                    <a:pt x="600" y="3938"/>
                  </a:cubicBezTo>
                  <a:cubicBezTo>
                    <a:pt x="820" y="3529"/>
                    <a:pt x="1135" y="3214"/>
                    <a:pt x="1482" y="3025"/>
                  </a:cubicBezTo>
                  <a:cubicBezTo>
                    <a:pt x="1230" y="2772"/>
                    <a:pt x="1072" y="2426"/>
                    <a:pt x="1072" y="2079"/>
                  </a:cubicBezTo>
                  <a:cubicBezTo>
                    <a:pt x="1072" y="1323"/>
                    <a:pt x="1734" y="693"/>
                    <a:pt x="2458" y="693"/>
                  </a:cubicBezTo>
                  <a:cubicBezTo>
                    <a:pt x="3214" y="693"/>
                    <a:pt x="3845" y="1323"/>
                    <a:pt x="3845" y="2079"/>
                  </a:cubicBezTo>
                  <a:cubicBezTo>
                    <a:pt x="3845" y="2426"/>
                    <a:pt x="3687" y="2772"/>
                    <a:pt x="3435" y="3025"/>
                  </a:cubicBezTo>
                  <a:cubicBezTo>
                    <a:pt x="3845" y="3214"/>
                    <a:pt x="4128" y="3529"/>
                    <a:pt x="4317" y="3938"/>
                  </a:cubicBezTo>
                  <a:cubicBezTo>
                    <a:pt x="4695" y="3466"/>
                    <a:pt x="4853" y="2930"/>
                    <a:pt x="4853" y="2394"/>
                  </a:cubicBezTo>
                  <a:cubicBezTo>
                    <a:pt x="4884" y="1103"/>
                    <a:pt x="3813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11140;p150">
              <a:extLst>
                <a:ext uri="{FF2B5EF4-FFF2-40B4-BE49-F238E27FC236}">
                  <a16:creationId xmlns:a16="http://schemas.microsoft.com/office/drawing/2014/main" id="{221A70E0-0F7B-4011-B390-8A30EE2FA70C}"/>
                </a:ext>
              </a:extLst>
            </p:cNvPr>
            <p:cNvSpPr/>
            <p:nvPr/>
          </p:nvSpPr>
          <p:spPr>
            <a:xfrm>
              <a:off x="2801050" y="3591800"/>
              <a:ext cx="229225" cy="258500"/>
            </a:xfrm>
            <a:custGeom>
              <a:avLst/>
              <a:gdLst/>
              <a:ahLst/>
              <a:cxnLst/>
              <a:rect l="l" t="t" r="r" b="b"/>
              <a:pathLst>
                <a:path w="9169" h="10340" extrusionOk="0">
                  <a:moveTo>
                    <a:pt x="4679" y="1327"/>
                  </a:moveTo>
                  <a:cubicBezTo>
                    <a:pt x="6369" y="1327"/>
                    <a:pt x="7750" y="2741"/>
                    <a:pt x="7750" y="4448"/>
                  </a:cubicBezTo>
                  <a:cubicBezTo>
                    <a:pt x="7750" y="6244"/>
                    <a:pt x="6301" y="7599"/>
                    <a:pt x="4631" y="7599"/>
                  </a:cubicBezTo>
                  <a:cubicBezTo>
                    <a:pt x="2836" y="7599"/>
                    <a:pt x="1292" y="5961"/>
                    <a:pt x="1575" y="4039"/>
                  </a:cubicBezTo>
                  <a:cubicBezTo>
                    <a:pt x="1764" y="2716"/>
                    <a:pt x="2867" y="1550"/>
                    <a:pt x="4222" y="1361"/>
                  </a:cubicBezTo>
                  <a:cubicBezTo>
                    <a:pt x="4376" y="1338"/>
                    <a:pt x="4529" y="1327"/>
                    <a:pt x="4679" y="1327"/>
                  </a:cubicBezTo>
                  <a:close/>
                  <a:moveTo>
                    <a:pt x="4597" y="0"/>
                  </a:moveTo>
                  <a:cubicBezTo>
                    <a:pt x="4401" y="0"/>
                    <a:pt x="4202" y="13"/>
                    <a:pt x="4001" y="38"/>
                  </a:cubicBezTo>
                  <a:cubicBezTo>
                    <a:pt x="1985" y="290"/>
                    <a:pt x="378" y="1928"/>
                    <a:pt x="158" y="3913"/>
                  </a:cubicBezTo>
                  <a:cubicBezTo>
                    <a:pt x="0" y="5110"/>
                    <a:pt x="315" y="6244"/>
                    <a:pt x="1008" y="7189"/>
                  </a:cubicBezTo>
                  <a:cubicBezTo>
                    <a:pt x="1197" y="7473"/>
                    <a:pt x="1449" y="7756"/>
                    <a:pt x="1670" y="7945"/>
                  </a:cubicBezTo>
                  <a:lnTo>
                    <a:pt x="4411" y="10277"/>
                  </a:lnTo>
                  <a:cubicBezTo>
                    <a:pt x="4474" y="10308"/>
                    <a:pt x="4568" y="10340"/>
                    <a:pt x="4631" y="10340"/>
                  </a:cubicBezTo>
                  <a:cubicBezTo>
                    <a:pt x="4726" y="10340"/>
                    <a:pt x="4789" y="10308"/>
                    <a:pt x="4883" y="10277"/>
                  </a:cubicBezTo>
                  <a:lnTo>
                    <a:pt x="7593" y="7945"/>
                  </a:lnTo>
                  <a:cubicBezTo>
                    <a:pt x="7845" y="7756"/>
                    <a:pt x="8065" y="7473"/>
                    <a:pt x="8254" y="7189"/>
                  </a:cubicBezTo>
                  <a:cubicBezTo>
                    <a:pt x="8853" y="6402"/>
                    <a:pt x="9168" y="5457"/>
                    <a:pt x="9168" y="4480"/>
                  </a:cubicBezTo>
                  <a:cubicBezTo>
                    <a:pt x="9139" y="1996"/>
                    <a:pt x="7104" y="0"/>
                    <a:pt x="4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11141;p150">
              <a:extLst>
                <a:ext uri="{FF2B5EF4-FFF2-40B4-BE49-F238E27FC236}">
                  <a16:creationId xmlns:a16="http://schemas.microsoft.com/office/drawing/2014/main" id="{354FDC1E-8F44-40A1-92C8-61B7066C48CF}"/>
                </a:ext>
              </a:extLst>
            </p:cNvPr>
            <p:cNvSpPr/>
            <p:nvPr/>
          </p:nvSpPr>
          <p:spPr>
            <a:xfrm>
              <a:off x="2786075" y="3800675"/>
              <a:ext cx="260725" cy="86025"/>
            </a:xfrm>
            <a:custGeom>
              <a:avLst/>
              <a:gdLst/>
              <a:ahLst/>
              <a:cxnLst/>
              <a:rect l="l" t="t" r="r" b="b"/>
              <a:pathLst>
                <a:path w="10429" h="3441" extrusionOk="0">
                  <a:moveTo>
                    <a:pt x="1702" y="0"/>
                  </a:moveTo>
                  <a:cubicBezTo>
                    <a:pt x="1576" y="0"/>
                    <a:pt x="1513" y="63"/>
                    <a:pt x="1418" y="189"/>
                  </a:cubicBezTo>
                  <a:lnTo>
                    <a:pt x="32" y="2930"/>
                  </a:lnTo>
                  <a:cubicBezTo>
                    <a:pt x="1" y="3056"/>
                    <a:pt x="1" y="3213"/>
                    <a:pt x="32" y="3308"/>
                  </a:cubicBezTo>
                  <a:cubicBezTo>
                    <a:pt x="95" y="3371"/>
                    <a:pt x="190" y="3434"/>
                    <a:pt x="316" y="3434"/>
                  </a:cubicBezTo>
                  <a:lnTo>
                    <a:pt x="10019" y="3434"/>
                  </a:lnTo>
                  <a:cubicBezTo>
                    <a:pt x="10045" y="3438"/>
                    <a:pt x="10070" y="3440"/>
                    <a:pt x="10093" y="3440"/>
                  </a:cubicBezTo>
                  <a:cubicBezTo>
                    <a:pt x="10241" y="3440"/>
                    <a:pt x="10338" y="3362"/>
                    <a:pt x="10366" y="3308"/>
                  </a:cubicBezTo>
                  <a:cubicBezTo>
                    <a:pt x="10429" y="3182"/>
                    <a:pt x="10429" y="3056"/>
                    <a:pt x="10366" y="2930"/>
                  </a:cubicBezTo>
                  <a:lnTo>
                    <a:pt x="8979" y="189"/>
                  </a:lnTo>
                  <a:cubicBezTo>
                    <a:pt x="8948" y="63"/>
                    <a:pt x="8822" y="32"/>
                    <a:pt x="8696" y="0"/>
                  </a:cubicBezTo>
                  <a:lnTo>
                    <a:pt x="8601" y="95"/>
                  </a:lnTo>
                  <a:lnTo>
                    <a:pt x="5860" y="2426"/>
                  </a:lnTo>
                  <a:cubicBezTo>
                    <a:pt x="5671" y="2583"/>
                    <a:pt x="5451" y="2678"/>
                    <a:pt x="5199" y="2678"/>
                  </a:cubicBezTo>
                  <a:cubicBezTo>
                    <a:pt x="4978" y="2678"/>
                    <a:pt x="4726" y="2583"/>
                    <a:pt x="4537" y="2426"/>
                  </a:cubicBezTo>
                  <a:lnTo>
                    <a:pt x="1828" y="95"/>
                  </a:lnTo>
                  <a:lnTo>
                    <a:pt x="17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1" name="Google Shape;11142;p150">
            <a:extLst>
              <a:ext uri="{FF2B5EF4-FFF2-40B4-BE49-F238E27FC236}">
                <a16:creationId xmlns:a16="http://schemas.microsoft.com/office/drawing/2014/main" id="{455C1EDB-04B4-495D-9F74-0D7F3186A7ED}"/>
              </a:ext>
            </a:extLst>
          </p:cNvPr>
          <p:cNvGrpSpPr/>
          <p:nvPr/>
        </p:nvGrpSpPr>
        <p:grpSpPr>
          <a:xfrm>
            <a:off x="10117406" y="3077954"/>
            <a:ext cx="302907" cy="466772"/>
            <a:chOff x="2819150" y="3955025"/>
            <a:chExt cx="192200" cy="296175"/>
          </a:xfrm>
          <a:solidFill>
            <a:srgbClr val="640000"/>
          </a:solidFill>
        </p:grpSpPr>
        <p:sp>
          <p:nvSpPr>
            <p:cNvPr id="302" name="Google Shape;11143;p150">
              <a:extLst>
                <a:ext uri="{FF2B5EF4-FFF2-40B4-BE49-F238E27FC236}">
                  <a16:creationId xmlns:a16="http://schemas.microsoft.com/office/drawing/2014/main" id="{A53E14CC-3B61-4748-A89A-344E684E17BC}"/>
                </a:ext>
              </a:extLst>
            </p:cNvPr>
            <p:cNvSpPr/>
            <p:nvPr/>
          </p:nvSpPr>
          <p:spPr>
            <a:xfrm>
              <a:off x="2856175" y="40070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1324" y="0"/>
                  </a:moveTo>
                  <a:cubicBezTo>
                    <a:pt x="631" y="0"/>
                    <a:pt x="127" y="725"/>
                    <a:pt x="347" y="1386"/>
                  </a:cubicBezTo>
                  <a:lnTo>
                    <a:pt x="599" y="2080"/>
                  </a:lnTo>
                  <a:lnTo>
                    <a:pt x="379" y="2080"/>
                  </a:lnTo>
                  <a:cubicBezTo>
                    <a:pt x="158" y="2080"/>
                    <a:pt x="0" y="2237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4506" y="2804"/>
                  </a:lnTo>
                  <a:cubicBezTo>
                    <a:pt x="4726" y="2804"/>
                    <a:pt x="4884" y="2647"/>
                    <a:pt x="4884" y="2458"/>
                  </a:cubicBezTo>
                  <a:cubicBezTo>
                    <a:pt x="4884" y="2237"/>
                    <a:pt x="4726" y="2080"/>
                    <a:pt x="4506" y="2080"/>
                  </a:cubicBezTo>
                  <a:lnTo>
                    <a:pt x="4317" y="2080"/>
                  </a:lnTo>
                  <a:lnTo>
                    <a:pt x="4569" y="1386"/>
                  </a:lnTo>
                  <a:cubicBezTo>
                    <a:pt x="4789" y="725"/>
                    <a:pt x="4285" y="0"/>
                    <a:pt x="35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11144;p150">
              <a:extLst>
                <a:ext uri="{FF2B5EF4-FFF2-40B4-BE49-F238E27FC236}">
                  <a16:creationId xmlns:a16="http://schemas.microsoft.com/office/drawing/2014/main" id="{B9C4D10A-2FC8-4F8C-964D-54DA403F2270}"/>
                </a:ext>
              </a:extLst>
            </p:cNvPr>
            <p:cNvSpPr/>
            <p:nvPr/>
          </p:nvSpPr>
          <p:spPr>
            <a:xfrm>
              <a:off x="2819150" y="4180300"/>
              <a:ext cx="192200" cy="70900"/>
            </a:xfrm>
            <a:custGeom>
              <a:avLst/>
              <a:gdLst/>
              <a:ahLst/>
              <a:cxnLst/>
              <a:rect l="l" t="t" r="r" b="b"/>
              <a:pathLst>
                <a:path w="7688" h="2836" extrusionOk="0">
                  <a:moveTo>
                    <a:pt x="1418" y="0"/>
                  </a:moveTo>
                  <a:cubicBezTo>
                    <a:pt x="1040" y="0"/>
                    <a:pt x="725" y="315"/>
                    <a:pt x="725" y="725"/>
                  </a:cubicBezTo>
                  <a:lnTo>
                    <a:pt x="725" y="1418"/>
                  </a:lnTo>
                  <a:cubicBezTo>
                    <a:pt x="316" y="1418"/>
                    <a:pt x="1" y="1733"/>
                    <a:pt x="1" y="2143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79" y="2836"/>
                  </a:cubicBezTo>
                  <a:lnTo>
                    <a:pt x="7310" y="2836"/>
                  </a:lnTo>
                  <a:cubicBezTo>
                    <a:pt x="7530" y="2804"/>
                    <a:pt x="7688" y="2678"/>
                    <a:pt x="7688" y="2489"/>
                  </a:cubicBezTo>
                  <a:lnTo>
                    <a:pt x="7688" y="2143"/>
                  </a:lnTo>
                  <a:cubicBezTo>
                    <a:pt x="7688" y="1733"/>
                    <a:pt x="7373" y="1418"/>
                    <a:pt x="6995" y="1418"/>
                  </a:cubicBezTo>
                  <a:lnTo>
                    <a:pt x="6995" y="725"/>
                  </a:lnTo>
                  <a:cubicBezTo>
                    <a:pt x="6995" y="315"/>
                    <a:pt x="6680" y="0"/>
                    <a:pt x="62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11145;p150">
              <a:extLst>
                <a:ext uri="{FF2B5EF4-FFF2-40B4-BE49-F238E27FC236}">
                  <a16:creationId xmlns:a16="http://schemas.microsoft.com/office/drawing/2014/main" id="{192B62BC-205A-43AA-BFDC-8F59A7726AD8}"/>
                </a:ext>
              </a:extLst>
            </p:cNvPr>
            <p:cNvSpPr/>
            <p:nvPr/>
          </p:nvSpPr>
          <p:spPr>
            <a:xfrm>
              <a:off x="2882950" y="3955025"/>
              <a:ext cx="68550" cy="35475"/>
            </a:xfrm>
            <a:custGeom>
              <a:avLst/>
              <a:gdLst/>
              <a:ahLst/>
              <a:cxnLst/>
              <a:rect l="l" t="t" r="r" b="b"/>
              <a:pathLst>
                <a:path w="2742" h="1419" extrusionOk="0">
                  <a:moveTo>
                    <a:pt x="1355" y="1"/>
                  </a:moveTo>
                  <a:cubicBezTo>
                    <a:pt x="1166" y="1"/>
                    <a:pt x="1009" y="158"/>
                    <a:pt x="1009" y="348"/>
                  </a:cubicBezTo>
                  <a:lnTo>
                    <a:pt x="1009" y="726"/>
                  </a:lnTo>
                  <a:cubicBezTo>
                    <a:pt x="568" y="820"/>
                    <a:pt x="221" y="1072"/>
                    <a:pt x="1" y="1419"/>
                  </a:cubicBezTo>
                  <a:lnTo>
                    <a:pt x="2742" y="1419"/>
                  </a:lnTo>
                  <a:cubicBezTo>
                    <a:pt x="2521" y="1104"/>
                    <a:pt x="2111" y="852"/>
                    <a:pt x="1733" y="726"/>
                  </a:cubicBezTo>
                  <a:lnTo>
                    <a:pt x="1733" y="348"/>
                  </a:lnTo>
                  <a:cubicBezTo>
                    <a:pt x="1670" y="158"/>
                    <a:pt x="1513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11146;p150">
              <a:extLst>
                <a:ext uri="{FF2B5EF4-FFF2-40B4-BE49-F238E27FC236}">
                  <a16:creationId xmlns:a16="http://schemas.microsoft.com/office/drawing/2014/main" id="{1C0ED5D7-E17A-48CC-BFF6-D89BB825EF5D}"/>
                </a:ext>
              </a:extLst>
            </p:cNvPr>
            <p:cNvSpPr/>
            <p:nvPr/>
          </p:nvSpPr>
          <p:spPr>
            <a:xfrm>
              <a:off x="2856975" y="4093650"/>
              <a:ext cx="118950" cy="70125"/>
            </a:xfrm>
            <a:custGeom>
              <a:avLst/>
              <a:gdLst/>
              <a:ahLst/>
              <a:cxnLst/>
              <a:rect l="l" t="t" r="r" b="b"/>
              <a:pathLst>
                <a:path w="4758" h="2805" extrusionOk="0">
                  <a:moveTo>
                    <a:pt x="473" y="1"/>
                  </a:moveTo>
                  <a:lnTo>
                    <a:pt x="0" y="2805"/>
                  </a:lnTo>
                  <a:lnTo>
                    <a:pt x="4757" y="2805"/>
                  </a:lnTo>
                  <a:lnTo>
                    <a:pt x="42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6" name="Google Shape;11147;p150">
            <a:extLst>
              <a:ext uri="{FF2B5EF4-FFF2-40B4-BE49-F238E27FC236}">
                <a16:creationId xmlns:a16="http://schemas.microsoft.com/office/drawing/2014/main" id="{28FFED7C-C635-4403-83BD-BAA5A232CF36}"/>
              </a:ext>
            </a:extLst>
          </p:cNvPr>
          <p:cNvGrpSpPr/>
          <p:nvPr/>
        </p:nvGrpSpPr>
        <p:grpSpPr>
          <a:xfrm>
            <a:off x="8282438" y="3698751"/>
            <a:ext cx="465511" cy="464289"/>
            <a:chOff x="4629125" y="3235150"/>
            <a:chExt cx="295375" cy="294600"/>
          </a:xfrm>
          <a:solidFill>
            <a:srgbClr val="640000"/>
          </a:solidFill>
        </p:grpSpPr>
        <p:sp>
          <p:nvSpPr>
            <p:cNvPr id="307" name="Google Shape;11148;p150">
              <a:extLst>
                <a:ext uri="{FF2B5EF4-FFF2-40B4-BE49-F238E27FC236}">
                  <a16:creationId xmlns:a16="http://schemas.microsoft.com/office/drawing/2014/main" id="{DF5DA8F2-30DB-48D0-AE13-D4556BC45DB9}"/>
                </a:ext>
              </a:extLst>
            </p:cNvPr>
            <p:cNvSpPr/>
            <p:nvPr/>
          </p:nvSpPr>
          <p:spPr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11149;p150">
              <a:extLst>
                <a:ext uri="{FF2B5EF4-FFF2-40B4-BE49-F238E27FC236}">
                  <a16:creationId xmlns:a16="http://schemas.microsoft.com/office/drawing/2014/main" id="{90CC2C49-7A6D-4184-A83F-88B104D63F18}"/>
                </a:ext>
              </a:extLst>
            </p:cNvPr>
            <p:cNvSpPr/>
            <p:nvPr/>
          </p:nvSpPr>
          <p:spPr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11150;p150">
              <a:extLst>
                <a:ext uri="{FF2B5EF4-FFF2-40B4-BE49-F238E27FC236}">
                  <a16:creationId xmlns:a16="http://schemas.microsoft.com/office/drawing/2014/main" id="{3103E9F0-089F-421C-A93C-EFAB968D922D}"/>
                </a:ext>
              </a:extLst>
            </p:cNvPr>
            <p:cNvSpPr/>
            <p:nvPr/>
          </p:nvSpPr>
          <p:spPr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11151;p150">
              <a:extLst>
                <a:ext uri="{FF2B5EF4-FFF2-40B4-BE49-F238E27FC236}">
                  <a16:creationId xmlns:a16="http://schemas.microsoft.com/office/drawing/2014/main" id="{105EA5FE-9A12-449E-B410-3DB4D4705232}"/>
                </a:ext>
              </a:extLst>
            </p:cNvPr>
            <p:cNvSpPr/>
            <p:nvPr/>
          </p:nvSpPr>
          <p:spPr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11152;p150">
              <a:extLst>
                <a:ext uri="{FF2B5EF4-FFF2-40B4-BE49-F238E27FC236}">
                  <a16:creationId xmlns:a16="http://schemas.microsoft.com/office/drawing/2014/main" id="{9077096A-2688-474E-BB27-0F2F6736E7F4}"/>
                </a:ext>
              </a:extLst>
            </p:cNvPr>
            <p:cNvSpPr/>
            <p:nvPr/>
          </p:nvSpPr>
          <p:spPr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2" name="Google Shape;11153;p150">
            <a:extLst>
              <a:ext uri="{FF2B5EF4-FFF2-40B4-BE49-F238E27FC236}">
                <a16:creationId xmlns:a16="http://schemas.microsoft.com/office/drawing/2014/main" id="{C1A31EB5-4DBA-4570-A32E-1E48F9C670C6}"/>
              </a:ext>
            </a:extLst>
          </p:cNvPr>
          <p:cNvGrpSpPr/>
          <p:nvPr/>
        </p:nvGrpSpPr>
        <p:grpSpPr>
          <a:xfrm>
            <a:off x="8282418" y="4295462"/>
            <a:ext cx="465551" cy="465511"/>
            <a:chOff x="4628325" y="3599825"/>
            <a:chExt cx="295400" cy="295375"/>
          </a:xfrm>
          <a:solidFill>
            <a:srgbClr val="640000"/>
          </a:solidFill>
        </p:grpSpPr>
        <p:sp>
          <p:nvSpPr>
            <p:cNvPr id="313" name="Google Shape;11154;p150">
              <a:extLst>
                <a:ext uri="{FF2B5EF4-FFF2-40B4-BE49-F238E27FC236}">
                  <a16:creationId xmlns:a16="http://schemas.microsoft.com/office/drawing/2014/main" id="{D6B4A83F-FAFF-47F6-8528-D374D6373C07}"/>
                </a:ext>
              </a:extLst>
            </p:cNvPr>
            <p:cNvSpPr/>
            <p:nvPr/>
          </p:nvSpPr>
          <p:spPr>
            <a:xfrm>
              <a:off x="4679525" y="3686450"/>
              <a:ext cx="17350" cy="86675"/>
            </a:xfrm>
            <a:custGeom>
              <a:avLst/>
              <a:gdLst/>
              <a:ahLst/>
              <a:cxnLst/>
              <a:rect l="l" t="t" r="r" b="b"/>
              <a:pathLst>
                <a:path w="69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694" y="3466"/>
                  </a:lnTo>
                  <a:lnTo>
                    <a:pt x="6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11155;p150">
              <a:extLst>
                <a:ext uri="{FF2B5EF4-FFF2-40B4-BE49-F238E27FC236}">
                  <a16:creationId xmlns:a16="http://schemas.microsoft.com/office/drawing/2014/main" id="{2089A7E9-21A0-4E77-8744-3983CC235585}"/>
                </a:ext>
              </a:extLst>
            </p:cNvPr>
            <p:cNvSpPr/>
            <p:nvPr/>
          </p:nvSpPr>
          <p:spPr>
            <a:xfrm>
              <a:off x="4854375" y="3686450"/>
              <a:ext cx="18150" cy="86675"/>
            </a:xfrm>
            <a:custGeom>
              <a:avLst/>
              <a:gdLst/>
              <a:ahLst/>
              <a:cxnLst/>
              <a:rect l="l" t="t" r="r" b="b"/>
              <a:pathLst>
                <a:path w="726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25" y="3466"/>
                  </a:ln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11156;p150">
              <a:extLst>
                <a:ext uri="{FF2B5EF4-FFF2-40B4-BE49-F238E27FC236}">
                  <a16:creationId xmlns:a16="http://schemas.microsoft.com/office/drawing/2014/main" id="{2DAEA4ED-44C5-4C14-B1BF-9FBBAF2DFD46}"/>
                </a:ext>
              </a:extLst>
            </p:cNvPr>
            <p:cNvSpPr/>
            <p:nvPr/>
          </p:nvSpPr>
          <p:spPr>
            <a:xfrm>
              <a:off x="4679525" y="3790425"/>
              <a:ext cx="17350" cy="104000"/>
            </a:xfrm>
            <a:custGeom>
              <a:avLst/>
              <a:gdLst/>
              <a:ahLst/>
              <a:cxnLst/>
              <a:rect l="l" t="t" r="r" b="b"/>
              <a:pathLst>
                <a:path w="69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694" y="4159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11157;p150">
              <a:extLst>
                <a:ext uri="{FF2B5EF4-FFF2-40B4-BE49-F238E27FC236}">
                  <a16:creationId xmlns:a16="http://schemas.microsoft.com/office/drawing/2014/main" id="{36B9F4D4-5AAE-4070-8EF3-9FCE1A5E6860}"/>
                </a:ext>
              </a:extLst>
            </p:cNvPr>
            <p:cNvSpPr/>
            <p:nvPr/>
          </p:nvSpPr>
          <p:spPr>
            <a:xfrm>
              <a:off x="4854375" y="3790425"/>
              <a:ext cx="18150" cy="104000"/>
            </a:xfrm>
            <a:custGeom>
              <a:avLst/>
              <a:gdLst/>
              <a:ahLst/>
              <a:cxnLst/>
              <a:rect l="l" t="t" r="r" b="b"/>
              <a:pathLst>
                <a:path w="726" h="4160" extrusionOk="0">
                  <a:moveTo>
                    <a:pt x="1" y="0"/>
                  </a:moveTo>
                  <a:lnTo>
                    <a:pt x="1" y="4159"/>
                  </a:lnTo>
                  <a:lnTo>
                    <a:pt x="725" y="4159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11158;p150">
              <a:extLst>
                <a:ext uri="{FF2B5EF4-FFF2-40B4-BE49-F238E27FC236}">
                  <a16:creationId xmlns:a16="http://schemas.microsoft.com/office/drawing/2014/main" id="{A75264FC-B100-403D-B226-4B667EE47C61}"/>
                </a:ext>
              </a:extLst>
            </p:cNvPr>
            <p:cNvSpPr/>
            <p:nvPr/>
          </p:nvSpPr>
          <p:spPr>
            <a:xfrm>
              <a:off x="4628325" y="3686450"/>
              <a:ext cx="34675" cy="86675"/>
            </a:xfrm>
            <a:custGeom>
              <a:avLst/>
              <a:gdLst/>
              <a:ahLst/>
              <a:cxnLst/>
              <a:rect l="l" t="t" r="r" b="b"/>
              <a:pathLst>
                <a:path w="1387" h="3467" extrusionOk="0">
                  <a:moveTo>
                    <a:pt x="1009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2049"/>
                  </a:lnTo>
                  <a:cubicBezTo>
                    <a:pt x="1" y="2427"/>
                    <a:pt x="158" y="2773"/>
                    <a:pt x="442" y="3025"/>
                  </a:cubicBezTo>
                  <a:cubicBezTo>
                    <a:pt x="662" y="3340"/>
                    <a:pt x="1009" y="3466"/>
                    <a:pt x="1387" y="3466"/>
                  </a:cubicBezTo>
                  <a:lnTo>
                    <a:pt x="13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11159;p150">
              <a:extLst>
                <a:ext uri="{FF2B5EF4-FFF2-40B4-BE49-F238E27FC236}">
                  <a16:creationId xmlns:a16="http://schemas.microsoft.com/office/drawing/2014/main" id="{7773011C-59D0-460B-91B7-58559D3638AF}"/>
                </a:ext>
              </a:extLst>
            </p:cNvPr>
            <p:cNvSpPr/>
            <p:nvPr/>
          </p:nvSpPr>
          <p:spPr>
            <a:xfrm>
              <a:off x="4714975" y="3686450"/>
              <a:ext cx="122100" cy="86675"/>
            </a:xfrm>
            <a:custGeom>
              <a:avLst/>
              <a:gdLst/>
              <a:ahLst/>
              <a:cxnLst/>
              <a:rect l="l" t="t" r="r" b="b"/>
              <a:pathLst>
                <a:path w="488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4883" y="3466"/>
                  </a:lnTo>
                  <a:lnTo>
                    <a:pt x="48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11160;p150">
              <a:extLst>
                <a:ext uri="{FF2B5EF4-FFF2-40B4-BE49-F238E27FC236}">
                  <a16:creationId xmlns:a16="http://schemas.microsoft.com/office/drawing/2014/main" id="{99CEF2EA-88FB-4209-94AE-880B7EBCEBDB}"/>
                </a:ext>
              </a:extLst>
            </p:cNvPr>
            <p:cNvSpPr/>
            <p:nvPr/>
          </p:nvSpPr>
          <p:spPr>
            <a:xfrm>
              <a:off x="4889025" y="3777825"/>
              <a:ext cx="34700" cy="117375"/>
            </a:xfrm>
            <a:custGeom>
              <a:avLst/>
              <a:gdLst/>
              <a:ahLst/>
              <a:cxnLst/>
              <a:rect l="l" t="t" r="r" b="b"/>
              <a:pathLst>
                <a:path w="1388" h="4695" extrusionOk="0">
                  <a:moveTo>
                    <a:pt x="1387" y="0"/>
                  </a:moveTo>
                  <a:cubicBezTo>
                    <a:pt x="977" y="315"/>
                    <a:pt x="505" y="504"/>
                    <a:pt x="1" y="504"/>
                  </a:cubicBezTo>
                  <a:lnTo>
                    <a:pt x="1" y="4695"/>
                  </a:lnTo>
                  <a:lnTo>
                    <a:pt x="347" y="4695"/>
                  </a:lnTo>
                  <a:cubicBezTo>
                    <a:pt x="946" y="4695"/>
                    <a:pt x="1387" y="4222"/>
                    <a:pt x="1387" y="3655"/>
                  </a:cubicBez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11161;p150">
              <a:extLst>
                <a:ext uri="{FF2B5EF4-FFF2-40B4-BE49-F238E27FC236}">
                  <a16:creationId xmlns:a16="http://schemas.microsoft.com/office/drawing/2014/main" id="{281E4CBF-D5E3-4D3F-8D8A-2E973700760F}"/>
                </a:ext>
              </a:extLst>
            </p:cNvPr>
            <p:cNvSpPr/>
            <p:nvPr/>
          </p:nvSpPr>
          <p:spPr>
            <a:xfrm>
              <a:off x="4628325" y="3777825"/>
              <a:ext cx="34675" cy="116600"/>
            </a:xfrm>
            <a:custGeom>
              <a:avLst/>
              <a:gdLst/>
              <a:ahLst/>
              <a:cxnLst/>
              <a:rect l="l" t="t" r="r" b="b"/>
              <a:pathLst>
                <a:path w="1387" h="4664" extrusionOk="0">
                  <a:moveTo>
                    <a:pt x="1" y="0"/>
                  </a:moveTo>
                  <a:lnTo>
                    <a:pt x="1" y="3655"/>
                  </a:lnTo>
                  <a:cubicBezTo>
                    <a:pt x="1" y="4222"/>
                    <a:pt x="442" y="4663"/>
                    <a:pt x="1009" y="4663"/>
                  </a:cubicBezTo>
                  <a:lnTo>
                    <a:pt x="1387" y="4663"/>
                  </a:lnTo>
                  <a:lnTo>
                    <a:pt x="1387" y="504"/>
                  </a:lnTo>
                  <a:cubicBezTo>
                    <a:pt x="851" y="504"/>
                    <a:pt x="379" y="31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11162;p150">
              <a:extLst>
                <a:ext uri="{FF2B5EF4-FFF2-40B4-BE49-F238E27FC236}">
                  <a16:creationId xmlns:a16="http://schemas.microsoft.com/office/drawing/2014/main" id="{DB09A385-C6A9-4FEC-88C3-0A1665F87C10}"/>
                </a:ext>
              </a:extLst>
            </p:cNvPr>
            <p:cNvSpPr/>
            <p:nvPr/>
          </p:nvSpPr>
          <p:spPr>
            <a:xfrm>
              <a:off x="4766950" y="379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694" y="568"/>
                    <a:pt x="694" y="347"/>
                  </a:cubicBez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11163;p150">
              <a:extLst>
                <a:ext uri="{FF2B5EF4-FFF2-40B4-BE49-F238E27FC236}">
                  <a16:creationId xmlns:a16="http://schemas.microsoft.com/office/drawing/2014/main" id="{382A99C1-2396-44E4-BA00-6A08DB108C00}"/>
                </a:ext>
              </a:extLst>
            </p:cNvPr>
            <p:cNvSpPr/>
            <p:nvPr/>
          </p:nvSpPr>
          <p:spPr>
            <a:xfrm>
              <a:off x="4889025" y="3686450"/>
              <a:ext cx="34700" cy="86675"/>
            </a:xfrm>
            <a:custGeom>
              <a:avLst/>
              <a:gdLst/>
              <a:ahLst/>
              <a:cxnLst/>
              <a:rect l="l" t="t" r="r" b="b"/>
              <a:pathLst>
                <a:path w="1388" h="3467" extrusionOk="0">
                  <a:moveTo>
                    <a:pt x="1" y="1"/>
                  </a:moveTo>
                  <a:lnTo>
                    <a:pt x="1" y="3466"/>
                  </a:lnTo>
                  <a:cubicBezTo>
                    <a:pt x="347" y="3466"/>
                    <a:pt x="662" y="3340"/>
                    <a:pt x="946" y="3088"/>
                  </a:cubicBezTo>
                  <a:cubicBezTo>
                    <a:pt x="1229" y="2836"/>
                    <a:pt x="1387" y="2458"/>
                    <a:pt x="1387" y="2080"/>
                  </a:cubicBezTo>
                  <a:lnTo>
                    <a:pt x="1387" y="1040"/>
                  </a:lnTo>
                  <a:cubicBezTo>
                    <a:pt x="1387" y="442"/>
                    <a:pt x="914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11164;p150">
              <a:extLst>
                <a:ext uri="{FF2B5EF4-FFF2-40B4-BE49-F238E27FC236}">
                  <a16:creationId xmlns:a16="http://schemas.microsoft.com/office/drawing/2014/main" id="{B48EAEA6-4ECA-470E-AC6C-B7425B8593AE}"/>
                </a:ext>
              </a:extLst>
            </p:cNvPr>
            <p:cNvSpPr/>
            <p:nvPr/>
          </p:nvSpPr>
          <p:spPr>
            <a:xfrm>
              <a:off x="4714975" y="3790425"/>
              <a:ext cx="122100" cy="104000"/>
            </a:xfrm>
            <a:custGeom>
              <a:avLst/>
              <a:gdLst/>
              <a:ahLst/>
              <a:cxnLst/>
              <a:rect l="l" t="t" r="r" b="b"/>
              <a:pathLst>
                <a:path w="488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4883" y="4159"/>
                  </a:lnTo>
                  <a:lnTo>
                    <a:pt x="4883" y="0"/>
                  </a:lnTo>
                  <a:lnTo>
                    <a:pt x="3466" y="0"/>
                  </a:lnTo>
                  <a:lnTo>
                    <a:pt x="3466" y="347"/>
                  </a:lnTo>
                  <a:cubicBezTo>
                    <a:pt x="3466" y="946"/>
                    <a:pt x="2993" y="1387"/>
                    <a:pt x="2426" y="1387"/>
                  </a:cubicBezTo>
                  <a:cubicBezTo>
                    <a:pt x="1827" y="1387"/>
                    <a:pt x="1418" y="914"/>
                    <a:pt x="1418" y="347"/>
                  </a:cubicBezTo>
                  <a:lnTo>
                    <a:pt x="1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11165;p150">
              <a:extLst>
                <a:ext uri="{FF2B5EF4-FFF2-40B4-BE49-F238E27FC236}">
                  <a16:creationId xmlns:a16="http://schemas.microsoft.com/office/drawing/2014/main" id="{C2637C68-9C0E-43C6-9E56-3112D818EB4F}"/>
                </a:ext>
              </a:extLst>
            </p:cNvPr>
            <p:cNvSpPr/>
            <p:nvPr/>
          </p:nvSpPr>
          <p:spPr>
            <a:xfrm>
              <a:off x="4714175" y="3599825"/>
              <a:ext cx="122100" cy="69325"/>
            </a:xfrm>
            <a:custGeom>
              <a:avLst/>
              <a:gdLst/>
              <a:ahLst/>
              <a:cxnLst/>
              <a:rect l="l" t="t" r="r" b="b"/>
              <a:pathLst>
                <a:path w="4884" h="277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lnTo>
                    <a:pt x="1" y="2773"/>
                  </a:lnTo>
                  <a:lnTo>
                    <a:pt x="1355" y="2773"/>
                  </a:lnTo>
                  <a:lnTo>
                    <a:pt x="1355" y="2426"/>
                  </a:lnTo>
                  <a:cubicBezTo>
                    <a:pt x="1355" y="1828"/>
                    <a:pt x="1828" y="1418"/>
                    <a:pt x="2395" y="1418"/>
                  </a:cubicBezTo>
                  <a:cubicBezTo>
                    <a:pt x="2994" y="1418"/>
                    <a:pt x="3403" y="1891"/>
                    <a:pt x="3403" y="2426"/>
                  </a:cubicBezTo>
                  <a:lnTo>
                    <a:pt x="3403" y="2773"/>
                  </a:lnTo>
                  <a:lnTo>
                    <a:pt x="4884" y="2773"/>
                  </a:lnTo>
                  <a:lnTo>
                    <a:pt x="4884" y="2426"/>
                  </a:ln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5" name="Google Shape;11166;p150">
            <a:extLst>
              <a:ext uri="{FF2B5EF4-FFF2-40B4-BE49-F238E27FC236}">
                <a16:creationId xmlns:a16="http://schemas.microsoft.com/office/drawing/2014/main" id="{9BEA5FA9-2AA7-4E58-9905-C5E80C5F5860}"/>
              </a:ext>
            </a:extLst>
          </p:cNvPr>
          <p:cNvGrpSpPr/>
          <p:nvPr/>
        </p:nvGrpSpPr>
        <p:grpSpPr>
          <a:xfrm>
            <a:off x="8310353" y="4929610"/>
            <a:ext cx="409681" cy="466772"/>
            <a:chOff x="4645650" y="3962900"/>
            <a:chExt cx="259950" cy="296175"/>
          </a:xfrm>
          <a:solidFill>
            <a:srgbClr val="640000"/>
          </a:solidFill>
        </p:grpSpPr>
        <p:sp>
          <p:nvSpPr>
            <p:cNvPr id="326" name="Google Shape;11167;p150">
              <a:extLst>
                <a:ext uri="{FF2B5EF4-FFF2-40B4-BE49-F238E27FC236}">
                  <a16:creationId xmlns:a16="http://schemas.microsoft.com/office/drawing/2014/main" id="{23AA113B-4E5E-4620-B71A-029BDE9F1465}"/>
                </a:ext>
              </a:extLst>
            </p:cNvPr>
            <p:cNvSpPr/>
            <p:nvPr/>
          </p:nvSpPr>
          <p:spPr>
            <a:xfrm>
              <a:off x="4853600" y="4155100"/>
              <a:ext cx="52000" cy="103975"/>
            </a:xfrm>
            <a:custGeom>
              <a:avLst/>
              <a:gdLst/>
              <a:ahLst/>
              <a:cxnLst/>
              <a:rect l="l" t="t" r="r" b="b"/>
              <a:pathLst>
                <a:path w="2080" h="4159" extrusionOk="0">
                  <a:moveTo>
                    <a:pt x="0" y="0"/>
                  </a:moveTo>
                  <a:lnTo>
                    <a:pt x="0" y="4159"/>
                  </a:lnTo>
                  <a:lnTo>
                    <a:pt x="1733" y="4159"/>
                  </a:lnTo>
                  <a:cubicBezTo>
                    <a:pt x="1922" y="4159"/>
                    <a:pt x="2079" y="4001"/>
                    <a:pt x="2079" y="3812"/>
                  </a:cubicBezTo>
                  <a:lnTo>
                    <a:pt x="2079" y="1733"/>
                  </a:lnTo>
                  <a:cubicBezTo>
                    <a:pt x="2079" y="788"/>
                    <a:pt x="1292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11168;p150">
              <a:extLst>
                <a:ext uri="{FF2B5EF4-FFF2-40B4-BE49-F238E27FC236}">
                  <a16:creationId xmlns:a16="http://schemas.microsoft.com/office/drawing/2014/main" id="{97945736-081F-4FAB-823C-782B2CC79AAE}"/>
                </a:ext>
              </a:extLst>
            </p:cNvPr>
            <p:cNvSpPr/>
            <p:nvPr/>
          </p:nvSpPr>
          <p:spPr>
            <a:xfrm>
              <a:off x="4714975" y="4155100"/>
              <a:ext cx="121300" cy="50625"/>
            </a:xfrm>
            <a:custGeom>
              <a:avLst/>
              <a:gdLst/>
              <a:ahLst/>
              <a:cxnLst/>
              <a:rect l="l" t="t" r="r" b="b"/>
              <a:pathLst>
                <a:path w="4852" h="2025" extrusionOk="0">
                  <a:moveTo>
                    <a:pt x="0" y="0"/>
                  </a:moveTo>
                  <a:lnTo>
                    <a:pt x="0" y="1481"/>
                  </a:lnTo>
                  <a:cubicBezTo>
                    <a:pt x="772" y="1843"/>
                    <a:pt x="1599" y="2024"/>
                    <a:pt x="2426" y="2024"/>
                  </a:cubicBezTo>
                  <a:cubicBezTo>
                    <a:pt x="3253" y="2024"/>
                    <a:pt x="4080" y="1843"/>
                    <a:pt x="4852" y="1481"/>
                  </a:cubicBezTo>
                  <a:lnTo>
                    <a:pt x="4852" y="0"/>
                  </a:lnTo>
                  <a:lnTo>
                    <a:pt x="4789" y="0"/>
                  </a:lnTo>
                  <a:cubicBezTo>
                    <a:pt x="4348" y="410"/>
                    <a:pt x="3781" y="693"/>
                    <a:pt x="3119" y="693"/>
                  </a:cubicBezTo>
                  <a:lnTo>
                    <a:pt x="1733" y="693"/>
                  </a:lnTo>
                  <a:cubicBezTo>
                    <a:pt x="1071" y="693"/>
                    <a:pt x="473" y="41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11169;p150">
              <a:extLst>
                <a:ext uri="{FF2B5EF4-FFF2-40B4-BE49-F238E27FC236}">
                  <a16:creationId xmlns:a16="http://schemas.microsoft.com/office/drawing/2014/main" id="{98FE08CA-AFBC-40AE-8AF1-600ED11222CD}"/>
                </a:ext>
              </a:extLst>
            </p:cNvPr>
            <p:cNvSpPr/>
            <p:nvPr/>
          </p:nvSpPr>
          <p:spPr>
            <a:xfrm>
              <a:off x="4714975" y="4211025"/>
              <a:ext cx="121300" cy="48050"/>
            </a:xfrm>
            <a:custGeom>
              <a:avLst/>
              <a:gdLst/>
              <a:ahLst/>
              <a:cxnLst/>
              <a:rect l="l" t="t" r="r" b="b"/>
              <a:pathLst>
                <a:path w="4852" h="1922" extrusionOk="0">
                  <a:moveTo>
                    <a:pt x="0" y="0"/>
                  </a:moveTo>
                  <a:lnTo>
                    <a:pt x="0" y="1922"/>
                  </a:lnTo>
                  <a:lnTo>
                    <a:pt x="4852" y="1922"/>
                  </a:lnTo>
                  <a:lnTo>
                    <a:pt x="4852" y="0"/>
                  </a:lnTo>
                  <a:cubicBezTo>
                    <a:pt x="4080" y="315"/>
                    <a:pt x="3253" y="473"/>
                    <a:pt x="2426" y="473"/>
                  </a:cubicBezTo>
                  <a:cubicBezTo>
                    <a:pt x="1599" y="473"/>
                    <a:pt x="772" y="31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11170;p150">
              <a:extLst>
                <a:ext uri="{FF2B5EF4-FFF2-40B4-BE49-F238E27FC236}">
                  <a16:creationId xmlns:a16="http://schemas.microsoft.com/office/drawing/2014/main" id="{F2467D82-B723-477F-89ED-96E88D624E34}"/>
                </a:ext>
              </a:extLst>
            </p:cNvPr>
            <p:cNvSpPr/>
            <p:nvPr/>
          </p:nvSpPr>
          <p:spPr>
            <a:xfrm>
              <a:off x="4645650" y="4154300"/>
              <a:ext cx="52025" cy="104775"/>
            </a:xfrm>
            <a:custGeom>
              <a:avLst/>
              <a:gdLst/>
              <a:ahLst/>
              <a:cxnLst/>
              <a:rect l="l" t="t" r="r" b="b"/>
              <a:pathLst>
                <a:path w="2081" h="4191" extrusionOk="0">
                  <a:moveTo>
                    <a:pt x="1734" y="1"/>
                  </a:moveTo>
                  <a:cubicBezTo>
                    <a:pt x="757" y="32"/>
                    <a:pt x="1" y="757"/>
                    <a:pt x="1" y="1765"/>
                  </a:cubicBezTo>
                  <a:lnTo>
                    <a:pt x="1" y="3844"/>
                  </a:lnTo>
                  <a:cubicBezTo>
                    <a:pt x="1" y="4033"/>
                    <a:pt x="158" y="4191"/>
                    <a:pt x="379" y="4191"/>
                  </a:cubicBezTo>
                  <a:lnTo>
                    <a:pt x="2080" y="4191"/>
                  </a:ln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11171;p150">
              <a:extLst>
                <a:ext uri="{FF2B5EF4-FFF2-40B4-BE49-F238E27FC236}">
                  <a16:creationId xmlns:a16="http://schemas.microsoft.com/office/drawing/2014/main" id="{6D578AD2-FA3C-4AB1-A873-DB3C0A516EA1}"/>
                </a:ext>
              </a:extLst>
            </p:cNvPr>
            <p:cNvSpPr/>
            <p:nvPr/>
          </p:nvSpPr>
          <p:spPr>
            <a:xfrm>
              <a:off x="4722850" y="4049550"/>
              <a:ext cx="103975" cy="105575"/>
            </a:xfrm>
            <a:custGeom>
              <a:avLst/>
              <a:gdLst/>
              <a:ahLst/>
              <a:cxnLst/>
              <a:rect l="l" t="t" r="r" b="b"/>
              <a:pathLst>
                <a:path w="4159" h="4223" extrusionOk="0">
                  <a:moveTo>
                    <a:pt x="2080" y="1"/>
                  </a:moveTo>
                  <a:cubicBezTo>
                    <a:pt x="1765" y="442"/>
                    <a:pt x="1260" y="694"/>
                    <a:pt x="693" y="694"/>
                  </a:cubicBezTo>
                  <a:lnTo>
                    <a:pt x="0" y="694"/>
                  </a:lnTo>
                  <a:lnTo>
                    <a:pt x="0" y="3498"/>
                  </a:lnTo>
                  <a:cubicBezTo>
                    <a:pt x="347" y="3939"/>
                    <a:pt x="851" y="4222"/>
                    <a:pt x="1418" y="4222"/>
                  </a:cubicBezTo>
                  <a:lnTo>
                    <a:pt x="2804" y="4222"/>
                  </a:lnTo>
                  <a:cubicBezTo>
                    <a:pt x="3340" y="4222"/>
                    <a:pt x="3844" y="3939"/>
                    <a:pt x="4159" y="3498"/>
                  </a:cubicBezTo>
                  <a:lnTo>
                    <a:pt x="4159" y="694"/>
                  </a:lnTo>
                  <a:lnTo>
                    <a:pt x="3466" y="694"/>
                  </a:lnTo>
                  <a:cubicBezTo>
                    <a:pt x="2899" y="694"/>
                    <a:pt x="2395" y="442"/>
                    <a:pt x="2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11172;p150">
              <a:extLst>
                <a:ext uri="{FF2B5EF4-FFF2-40B4-BE49-F238E27FC236}">
                  <a16:creationId xmlns:a16="http://schemas.microsoft.com/office/drawing/2014/main" id="{1D9B7B26-35A7-41A7-84CE-7E7997FC2247}"/>
                </a:ext>
              </a:extLst>
            </p:cNvPr>
            <p:cNvSpPr/>
            <p:nvPr/>
          </p:nvSpPr>
          <p:spPr>
            <a:xfrm>
              <a:off x="4678725" y="3962900"/>
              <a:ext cx="190650" cy="174100"/>
            </a:xfrm>
            <a:custGeom>
              <a:avLst/>
              <a:gdLst/>
              <a:ahLst/>
              <a:cxnLst/>
              <a:rect l="l" t="t" r="r" b="b"/>
              <a:pathLst>
                <a:path w="7626" h="6964" extrusionOk="0">
                  <a:moveTo>
                    <a:pt x="3813" y="1"/>
                  </a:moveTo>
                  <a:cubicBezTo>
                    <a:pt x="1734" y="1"/>
                    <a:pt x="1" y="1702"/>
                    <a:pt x="1" y="3813"/>
                  </a:cubicBezTo>
                  <a:lnTo>
                    <a:pt x="1" y="5955"/>
                  </a:lnTo>
                  <a:lnTo>
                    <a:pt x="64" y="5955"/>
                  </a:lnTo>
                  <a:cubicBezTo>
                    <a:pt x="64" y="6522"/>
                    <a:pt x="537" y="6964"/>
                    <a:pt x="1104" y="6964"/>
                  </a:cubicBezTo>
                  <a:lnTo>
                    <a:pt x="1104" y="3813"/>
                  </a:lnTo>
                  <a:cubicBezTo>
                    <a:pt x="1104" y="3624"/>
                    <a:pt x="1261" y="3467"/>
                    <a:pt x="1450" y="3467"/>
                  </a:cubicBezTo>
                  <a:lnTo>
                    <a:pt x="2458" y="3467"/>
                  </a:lnTo>
                  <a:cubicBezTo>
                    <a:pt x="3057" y="3467"/>
                    <a:pt x="3498" y="2994"/>
                    <a:pt x="3498" y="2427"/>
                  </a:cubicBezTo>
                  <a:lnTo>
                    <a:pt x="3498" y="1734"/>
                  </a:lnTo>
                  <a:cubicBezTo>
                    <a:pt x="3498" y="1545"/>
                    <a:pt x="3656" y="1387"/>
                    <a:pt x="3845" y="1387"/>
                  </a:cubicBezTo>
                  <a:cubicBezTo>
                    <a:pt x="4034" y="1387"/>
                    <a:pt x="4191" y="1545"/>
                    <a:pt x="4191" y="1734"/>
                  </a:cubicBezTo>
                  <a:lnTo>
                    <a:pt x="4191" y="2427"/>
                  </a:lnTo>
                  <a:cubicBezTo>
                    <a:pt x="4191" y="3025"/>
                    <a:pt x="4664" y="3467"/>
                    <a:pt x="5231" y="3467"/>
                  </a:cubicBezTo>
                  <a:lnTo>
                    <a:pt x="6239" y="3467"/>
                  </a:lnTo>
                  <a:cubicBezTo>
                    <a:pt x="6459" y="3467"/>
                    <a:pt x="6617" y="3624"/>
                    <a:pt x="6617" y="3813"/>
                  </a:cubicBezTo>
                  <a:lnTo>
                    <a:pt x="6617" y="6964"/>
                  </a:lnTo>
                  <a:cubicBezTo>
                    <a:pt x="7184" y="6964"/>
                    <a:pt x="7625" y="6491"/>
                    <a:pt x="7625" y="5955"/>
                  </a:cubicBezTo>
                  <a:lnTo>
                    <a:pt x="7625" y="3813"/>
                  </a:lnTo>
                  <a:cubicBezTo>
                    <a:pt x="7625" y="1734"/>
                    <a:pt x="5924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2" name="Google Shape;11173;p150">
            <a:extLst>
              <a:ext uri="{FF2B5EF4-FFF2-40B4-BE49-F238E27FC236}">
                <a16:creationId xmlns:a16="http://schemas.microsoft.com/office/drawing/2014/main" id="{CDA951D0-8449-43A8-BAB7-99D289331C6C}"/>
              </a:ext>
            </a:extLst>
          </p:cNvPr>
          <p:cNvGrpSpPr/>
          <p:nvPr/>
        </p:nvGrpSpPr>
        <p:grpSpPr>
          <a:xfrm>
            <a:off x="10647634" y="4296092"/>
            <a:ext cx="465511" cy="464251"/>
            <a:chOff x="6143725" y="3582500"/>
            <a:chExt cx="295375" cy="294575"/>
          </a:xfrm>
          <a:solidFill>
            <a:srgbClr val="640000"/>
          </a:solidFill>
        </p:grpSpPr>
        <p:sp>
          <p:nvSpPr>
            <p:cNvPr id="333" name="Google Shape;11174;p150">
              <a:extLst>
                <a:ext uri="{FF2B5EF4-FFF2-40B4-BE49-F238E27FC236}">
                  <a16:creationId xmlns:a16="http://schemas.microsoft.com/office/drawing/2014/main" id="{46F5FC30-B1F6-412B-B728-1DBC1431652B}"/>
                </a:ext>
              </a:extLst>
            </p:cNvPr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11175;p150">
              <a:extLst>
                <a:ext uri="{FF2B5EF4-FFF2-40B4-BE49-F238E27FC236}">
                  <a16:creationId xmlns:a16="http://schemas.microsoft.com/office/drawing/2014/main" id="{D5271B6A-5433-441A-864E-92D053E41269}"/>
                </a:ext>
              </a:extLst>
            </p:cNvPr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11176;p150">
              <a:extLst>
                <a:ext uri="{FF2B5EF4-FFF2-40B4-BE49-F238E27FC236}">
                  <a16:creationId xmlns:a16="http://schemas.microsoft.com/office/drawing/2014/main" id="{5A21AF3C-34D1-4466-8DCA-E27BE429B75F}"/>
                </a:ext>
              </a:extLst>
            </p:cNvPr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11177;p150">
              <a:extLst>
                <a:ext uri="{FF2B5EF4-FFF2-40B4-BE49-F238E27FC236}">
                  <a16:creationId xmlns:a16="http://schemas.microsoft.com/office/drawing/2014/main" id="{6E615CA6-5624-4ABF-BC82-BDE611EBB656}"/>
                </a:ext>
              </a:extLst>
            </p:cNvPr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11178;p150">
              <a:extLst>
                <a:ext uri="{FF2B5EF4-FFF2-40B4-BE49-F238E27FC236}">
                  <a16:creationId xmlns:a16="http://schemas.microsoft.com/office/drawing/2014/main" id="{0EDBE5D1-E128-4100-B2BF-8C090B577E25}"/>
                </a:ext>
              </a:extLst>
            </p:cNvPr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11179;p150">
              <a:extLst>
                <a:ext uri="{FF2B5EF4-FFF2-40B4-BE49-F238E27FC236}">
                  <a16:creationId xmlns:a16="http://schemas.microsoft.com/office/drawing/2014/main" id="{5F539437-35FB-45E7-93D9-AD27D4B0E0C2}"/>
                </a:ext>
              </a:extLst>
            </p:cNvPr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11180;p150">
              <a:extLst>
                <a:ext uri="{FF2B5EF4-FFF2-40B4-BE49-F238E27FC236}">
                  <a16:creationId xmlns:a16="http://schemas.microsoft.com/office/drawing/2014/main" id="{5165FB5A-05C6-4B87-AFAB-9BCAB669E283}"/>
                </a:ext>
              </a:extLst>
            </p:cNvPr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0" name="Google Shape;11181;p150">
            <a:extLst>
              <a:ext uri="{FF2B5EF4-FFF2-40B4-BE49-F238E27FC236}">
                <a16:creationId xmlns:a16="http://schemas.microsoft.com/office/drawing/2014/main" id="{C224173A-241B-4CF6-A6B0-1DA779FE2057}"/>
              </a:ext>
            </a:extLst>
          </p:cNvPr>
          <p:cNvGrpSpPr/>
          <p:nvPr/>
        </p:nvGrpSpPr>
        <p:grpSpPr>
          <a:xfrm>
            <a:off x="7672735" y="1895211"/>
            <a:ext cx="467993" cy="466732"/>
            <a:chOff x="1310075" y="3253275"/>
            <a:chExt cx="296950" cy="296150"/>
          </a:xfrm>
          <a:solidFill>
            <a:srgbClr val="640000"/>
          </a:solidFill>
        </p:grpSpPr>
        <p:sp>
          <p:nvSpPr>
            <p:cNvPr id="341" name="Google Shape;11182;p150">
              <a:extLst>
                <a:ext uri="{FF2B5EF4-FFF2-40B4-BE49-F238E27FC236}">
                  <a16:creationId xmlns:a16="http://schemas.microsoft.com/office/drawing/2014/main" id="{0F04CE4C-0E48-4B59-98A3-7C3EDFEAD1EF}"/>
                </a:ext>
              </a:extLst>
            </p:cNvPr>
            <p:cNvSpPr/>
            <p:nvPr/>
          </p:nvSpPr>
          <p:spPr>
            <a:xfrm>
              <a:off x="1423475" y="33596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11183;p150">
              <a:extLst>
                <a:ext uri="{FF2B5EF4-FFF2-40B4-BE49-F238E27FC236}">
                  <a16:creationId xmlns:a16="http://schemas.microsoft.com/office/drawing/2014/main" id="{CCCBD823-ED82-4AD4-904E-BB66A5C5A536}"/>
                </a:ext>
              </a:extLst>
            </p:cNvPr>
            <p:cNvSpPr/>
            <p:nvPr/>
          </p:nvSpPr>
          <p:spPr>
            <a:xfrm>
              <a:off x="1310075" y="3253275"/>
              <a:ext cx="296950" cy="296150"/>
            </a:xfrm>
            <a:custGeom>
              <a:avLst/>
              <a:gdLst/>
              <a:ahLst/>
              <a:cxnLst/>
              <a:rect l="l" t="t" r="r" b="b"/>
              <a:pathLst>
                <a:path w="11878" h="11846" extrusionOk="0">
                  <a:moveTo>
                    <a:pt x="5923" y="2111"/>
                  </a:moveTo>
                  <a:cubicBezTo>
                    <a:pt x="8003" y="2111"/>
                    <a:pt x="9735" y="3812"/>
                    <a:pt x="9735" y="5923"/>
                  </a:cubicBezTo>
                  <a:cubicBezTo>
                    <a:pt x="9735" y="8034"/>
                    <a:pt x="8034" y="9767"/>
                    <a:pt x="5923" y="9767"/>
                  </a:cubicBezTo>
                  <a:cubicBezTo>
                    <a:pt x="3844" y="9767"/>
                    <a:pt x="2080" y="8065"/>
                    <a:pt x="2080" y="5923"/>
                  </a:cubicBezTo>
                  <a:cubicBezTo>
                    <a:pt x="2111" y="3844"/>
                    <a:pt x="3844" y="2111"/>
                    <a:pt x="5923" y="2111"/>
                  </a:cubicBezTo>
                  <a:close/>
                  <a:moveTo>
                    <a:pt x="5262" y="0"/>
                  </a:moveTo>
                  <a:cubicBezTo>
                    <a:pt x="5104" y="0"/>
                    <a:pt x="4947" y="95"/>
                    <a:pt x="4884" y="252"/>
                  </a:cubicBezTo>
                  <a:lnTo>
                    <a:pt x="4726" y="1166"/>
                  </a:lnTo>
                  <a:cubicBezTo>
                    <a:pt x="4253" y="1292"/>
                    <a:pt x="3844" y="1481"/>
                    <a:pt x="3434" y="1733"/>
                  </a:cubicBezTo>
                  <a:lnTo>
                    <a:pt x="2678" y="1197"/>
                  </a:lnTo>
                  <a:cubicBezTo>
                    <a:pt x="2641" y="1160"/>
                    <a:pt x="2584" y="1142"/>
                    <a:pt x="2523" y="1142"/>
                  </a:cubicBezTo>
                  <a:cubicBezTo>
                    <a:pt x="2429" y="1142"/>
                    <a:pt x="2326" y="1184"/>
                    <a:pt x="2269" y="1260"/>
                  </a:cubicBezTo>
                  <a:lnTo>
                    <a:pt x="1260" y="2237"/>
                  </a:lnTo>
                  <a:cubicBezTo>
                    <a:pt x="1166" y="2363"/>
                    <a:pt x="1166" y="2552"/>
                    <a:pt x="1229" y="2678"/>
                  </a:cubicBezTo>
                  <a:lnTo>
                    <a:pt x="1733" y="3403"/>
                  </a:lnTo>
                  <a:cubicBezTo>
                    <a:pt x="1512" y="3812"/>
                    <a:pt x="1323" y="4253"/>
                    <a:pt x="1197" y="4726"/>
                  </a:cubicBezTo>
                  <a:lnTo>
                    <a:pt x="284" y="4883"/>
                  </a:lnTo>
                  <a:cubicBezTo>
                    <a:pt x="126" y="4915"/>
                    <a:pt x="0" y="5041"/>
                    <a:pt x="0" y="5230"/>
                  </a:cubicBezTo>
                  <a:lnTo>
                    <a:pt x="0" y="6616"/>
                  </a:lnTo>
                  <a:cubicBezTo>
                    <a:pt x="0" y="6805"/>
                    <a:pt x="126" y="6963"/>
                    <a:pt x="284" y="6963"/>
                  </a:cubicBezTo>
                  <a:lnTo>
                    <a:pt x="1197" y="7120"/>
                  </a:lnTo>
                  <a:cubicBezTo>
                    <a:pt x="1292" y="7593"/>
                    <a:pt x="1512" y="8002"/>
                    <a:pt x="1733" y="8412"/>
                  </a:cubicBezTo>
                  <a:lnTo>
                    <a:pt x="1229" y="9168"/>
                  </a:lnTo>
                  <a:cubicBezTo>
                    <a:pt x="1103" y="9263"/>
                    <a:pt x="1166" y="9483"/>
                    <a:pt x="1260" y="9578"/>
                  </a:cubicBezTo>
                  <a:lnTo>
                    <a:pt x="2269" y="10586"/>
                  </a:lnTo>
                  <a:cubicBezTo>
                    <a:pt x="2321" y="10638"/>
                    <a:pt x="2411" y="10661"/>
                    <a:pt x="2497" y="10661"/>
                  </a:cubicBezTo>
                  <a:cubicBezTo>
                    <a:pt x="2568" y="10661"/>
                    <a:pt x="2636" y="10646"/>
                    <a:pt x="2678" y="10617"/>
                  </a:cubicBezTo>
                  <a:lnTo>
                    <a:pt x="3434" y="10113"/>
                  </a:lnTo>
                  <a:cubicBezTo>
                    <a:pt x="3844" y="10334"/>
                    <a:pt x="4253" y="10554"/>
                    <a:pt x="4726" y="10649"/>
                  </a:cubicBezTo>
                  <a:lnTo>
                    <a:pt x="4884" y="11562"/>
                  </a:lnTo>
                  <a:cubicBezTo>
                    <a:pt x="4947" y="11720"/>
                    <a:pt x="5041" y="11846"/>
                    <a:pt x="5262" y="11846"/>
                  </a:cubicBezTo>
                  <a:lnTo>
                    <a:pt x="6616" y="11846"/>
                  </a:lnTo>
                  <a:cubicBezTo>
                    <a:pt x="6774" y="11846"/>
                    <a:pt x="6931" y="11720"/>
                    <a:pt x="6994" y="11562"/>
                  </a:cubicBezTo>
                  <a:lnTo>
                    <a:pt x="7152" y="10649"/>
                  </a:lnTo>
                  <a:cubicBezTo>
                    <a:pt x="7624" y="10523"/>
                    <a:pt x="8034" y="10334"/>
                    <a:pt x="8444" y="10113"/>
                  </a:cubicBezTo>
                  <a:lnTo>
                    <a:pt x="9200" y="10617"/>
                  </a:lnTo>
                  <a:cubicBezTo>
                    <a:pt x="9242" y="10646"/>
                    <a:pt x="9310" y="10661"/>
                    <a:pt x="9381" y="10661"/>
                  </a:cubicBezTo>
                  <a:cubicBezTo>
                    <a:pt x="9467" y="10661"/>
                    <a:pt x="9557" y="10638"/>
                    <a:pt x="9609" y="10586"/>
                  </a:cubicBezTo>
                  <a:lnTo>
                    <a:pt x="10617" y="9578"/>
                  </a:lnTo>
                  <a:cubicBezTo>
                    <a:pt x="10712" y="9483"/>
                    <a:pt x="10712" y="9263"/>
                    <a:pt x="10649" y="9168"/>
                  </a:cubicBezTo>
                  <a:lnTo>
                    <a:pt x="10145" y="8412"/>
                  </a:lnTo>
                  <a:cubicBezTo>
                    <a:pt x="10365" y="8002"/>
                    <a:pt x="10554" y="7593"/>
                    <a:pt x="10680" y="7120"/>
                  </a:cubicBezTo>
                  <a:lnTo>
                    <a:pt x="11594" y="6963"/>
                  </a:lnTo>
                  <a:cubicBezTo>
                    <a:pt x="11752" y="6900"/>
                    <a:pt x="11878" y="6805"/>
                    <a:pt x="11878" y="6616"/>
                  </a:cubicBezTo>
                  <a:lnTo>
                    <a:pt x="11878" y="5230"/>
                  </a:lnTo>
                  <a:cubicBezTo>
                    <a:pt x="11878" y="5072"/>
                    <a:pt x="11752" y="4915"/>
                    <a:pt x="11594" y="4883"/>
                  </a:cubicBezTo>
                  <a:lnTo>
                    <a:pt x="10680" y="4726"/>
                  </a:lnTo>
                  <a:cubicBezTo>
                    <a:pt x="10554" y="4253"/>
                    <a:pt x="10365" y="3812"/>
                    <a:pt x="10145" y="3403"/>
                  </a:cubicBezTo>
                  <a:lnTo>
                    <a:pt x="10649" y="2678"/>
                  </a:lnTo>
                  <a:cubicBezTo>
                    <a:pt x="10775" y="2552"/>
                    <a:pt x="10712" y="2363"/>
                    <a:pt x="10617" y="2237"/>
                  </a:cubicBezTo>
                  <a:lnTo>
                    <a:pt x="9609" y="1260"/>
                  </a:lnTo>
                  <a:cubicBezTo>
                    <a:pt x="9554" y="1187"/>
                    <a:pt x="9455" y="1156"/>
                    <a:pt x="9364" y="1156"/>
                  </a:cubicBezTo>
                  <a:cubicBezTo>
                    <a:pt x="9300" y="1156"/>
                    <a:pt x="9239" y="1171"/>
                    <a:pt x="9200" y="1197"/>
                  </a:cubicBezTo>
                  <a:lnTo>
                    <a:pt x="8444" y="1733"/>
                  </a:lnTo>
                  <a:cubicBezTo>
                    <a:pt x="8034" y="1481"/>
                    <a:pt x="7624" y="1292"/>
                    <a:pt x="7152" y="1166"/>
                  </a:cubicBezTo>
                  <a:lnTo>
                    <a:pt x="6994" y="252"/>
                  </a:lnTo>
                  <a:cubicBezTo>
                    <a:pt x="6931" y="95"/>
                    <a:pt x="6837" y="0"/>
                    <a:pt x="66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11184;p150">
              <a:extLst>
                <a:ext uri="{FF2B5EF4-FFF2-40B4-BE49-F238E27FC236}">
                  <a16:creationId xmlns:a16="http://schemas.microsoft.com/office/drawing/2014/main" id="{FE43D65A-7228-493B-80CD-8515427F7DA5}"/>
                </a:ext>
              </a:extLst>
            </p:cNvPr>
            <p:cNvSpPr/>
            <p:nvPr/>
          </p:nvSpPr>
          <p:spPr>
            <a:xfrm>
              <a:off x="1399850" y="3426550"/>
              <a:ext cx="116600" cy="52800"/>
            </a:xfrm>
            <a:custGeom>
              <a:avLst/>
              <a:gdLst/>
              <a:ahLst/>
              <a:cxnLst/>
              <a:rect l="l" t="t" r="r" b="b"/>
              <a:pathLst>
                <a:path w="4664" h="2112" extrusionOk="0">
                  <a:moveTo>
                    <a:pt x="725" y="0"/>
                  </a:moveTo>
                  <a:cubicBezTo>
                    <a:pt x="410" y="252"/>
                    <a:pt x="127" y="662"/>
                    <a:pt x="1" y="1103"/>
                  </a:cubicBezTo>
                  <a:cubicBezTo>
                    <a:pt x="599" y="1733"/>
                    <a:pt x="1387" y="2111"/>
                    <a:pt x="2332" y="2111"/>
                  </a:cubicBezTo>
                  <a:cubicBezTo>
                    <a:pt x="3246" y="2111"/>
                    <a:pt x="4065" y="1733"/>
                    <a:pt x="4664" y="1103"/>
                  </a:cubicBezTo>
                  <a:cubicBezTo>
                    <a:pt x="4538" y="662"/>
                    <a:pt x="4254" y="252"/>
                    <a:pt x="3939" y="0"/>
                  </a:cubicBezTo>
                  <a:cubicBezTo>
                    <a:pt x="3561" y="473"/>
                    <a:pt x="2994" y="788"/>
                    <a:pt x="2332" y="788"/>
                  </a:cubicBezTo>
                  <a:cubicBezTo>
                    <a:pt x="1702" y="788"/>
                    <a:pt x="1103" y="473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44" name="Google Shape;11185;p150">
            <a:extLst>
              <a:ext uri="{FF2B5EF4-FFF2-40B4-BE49-F238E27FC236}">
                <a16:creationId xmlns:a16="http://schemas.microsoft.com/office/drawing/2014/main" id="{69454A8F-D7A7-4FD2-82E2-A08F98CEDFBA}"/>
              </a:ext>
            </a:extLst>
          </p:cNvPr>
          <p:cNvSpPr/>
          <p:nvPr/>
        </p:nvSpPr>
        <p:spPr>
          <a:xfrm>
            <a:off x="7674630" y="2484661"/>
            <a:ext cx="464289" cy="463029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45" name="Google Shape;11186;p150">
            <a:extLst>
              <a:ext uri="{FF2B5EF4-FFF2-40B4-BE49-F238E27FC236}">
                <a16:creationId xmlns:a16="http://schemas.microsoft.com/office/drawing/2014/main" id="{ADAED747-752F-492A-9344-3D75B63A9C97}"/>
              </a:ext>
            </a:extLst>
          </p:cNvPr>
          <p:cNvGrpSpPr/>
          <p:nvPr/>
        </p:nvGrpSpPr>
        <p:grpSpPr>
          <a:xfrm>
            <a:off x="7672104" y="3076890"/>
            <a:ext cx="469255" cy="468900"/>
            <a:chOff x="1310075" y="3980250"/>
            <a:chExt cx="297750" cy="297525"/>
          </a:xfrm>
          <a:solidFill>
            <a:srgbClr val="640000"/>
          </a:solidFill>
        </p:grpSpPr>
        <p:sp>
          <p:nvSpPr>
            <p:cNvPr id="346" name="Google Shape;11187;p150">
              <a:extLst>
                <a:ext uri="{FF2B5EF4-FFF2-40B4-BE49-F238E27FC236}">
                  <a16:creationId xmlns:a16="http://schemas.microsoft.com/office/drawing/2014/main" id="{2BDD230A-5B82-454E-810C-0EDA70A12DE9}"/>
                </a:ext>
              </a:extLst>
            </p:cNvPr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11188;p150">
              <a:extLst>
                <a:ext uri="{FF2B5EF4-FFF2-40B4-BE49-F238E27FC236}">
                  <a16:creationId xmlns:a16="http://schemas.microsoft.com/office/drawing/2014/main" id="{0EFD7622-2BFA-4126-95AE-B1DCDD70A5B7}"/>
                </a:ext>
              </a:extLst>
            </p:cNvPr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11189;p150">
              <a:extLst>
                <a:ext uri="{FF2B5EF4-FFF2-40B4-BE49-F238E27FC236}">
                  <a16:creationId xmlns:a16="http://schemas.microsoft.com/office/drawing/2014/main" id="{880425DD-7844-47CD-BFC5-E0B32CFF7410}"/>
                </a:ext>
              </a:extLst>
            </p:cNvPr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11190;p150">
              <a:extLst>
                <a:ext uri="{FF2B5EF4-FFF2-40B4-BE49-F238E27FC236}">
                  <a16:creationId xmlns:a16="http://schemas.microsoft.com/office/drawing/2014/main" id="{008833A3-CEE5-4196-8385-F449845795AB}"/>
                </a:ext>
              </a:extLst>
            </p:cNvPr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0" name="Google Shape;11191;p150">
            <a:extLst>
              <a:ext uri="{FF2B5EF4-FFF2-40B4-BE49-F238E27FC236}">
                <a16:creationId xmlns:a16="http://schemas.microsoft.com/office/drawing/2014/main" id="{4E1E6324-572B-430C-B44A-D1B9F6B6EEAD}"/>
              </a:ext>
            </a:extLst>
          </p:cNvPr>
          <p:cNvGrpSpPr/>
          <p:nvPr/>
        </p:nvGrpSpPr>
        <p:grpSpPr>
          <a:xfrm>
            <a:off x="10691823" y="1895822"/>
            <a:ext cx="355073" cy="465511"/>
            <a:chOff x="3167275" y="3227275"/>
            <a:chExt cx="225300" cy="295375"/>
          </a:xfrm>
          <a:solidFill>
            <a:srgbClr val="640000"/>
          </a:solidFill>
        </p:grpSpPr>
        <p:sp>
          <p:nvSpPr>
            <p:cNvPr id="351" name="Google Shape;11192;p150">
              <a:extLst>
                <a:ext uri="{FF2B5EF4-FFF2-40B4-BE49-F238E27FC236}">
                  <a16:creationId xmlns:a16="http://schemas.microsoft.com/office/drawing/2014/main" id="{27AE740E-328E-4C59-B48F-1D6DE8E3ADC3}"/>
                </a:ext>
              </a:extLst>
            </p:cNvPr>
            <p:cNvSpPr/>
            <p:nvPr/>
          </p:nvSpPr>
          <p:spPr>
            <a:xfrm>
              <a:off x="3167275" y="3227275"/>
              <a:ext cx="225300" cy="207950"/>
            </a:xfrm>
            <a:custGeom>
              <a:avLst/>
              <a:gdLst/>
              <a:ahLst/>
              <a:cxnLst/>
              <a:rect l="l" t="t" r="r" b="b"/>
              <a:pathLst>
                <a:path w="9012" h="8318" extrusionOk="0">
                  <a:moveTo>
                    <a:pt x="4538" y="1"/>
                  </a:moveTo>
                  <a:cubicBezTo>
                    <a:pt x="2112" y="1"/>
                    <a:pt x="1" y="1985"/>
                    <a:pt x="32" y="4537"/>
                  </a:cubicBezTo>
                  <a:cubicBezTo>
                    <a:pt x="32" y="5860"/>
                    <a:pt x="631" y="7184"/>
                    <a:pt x="1797" y="8066"/>
                  </a:cubicBezTo>
                  <a:cubicBezTo>
                    <a:pt x="1923" y="8192"/>
                    <a:pt x="2017" y="8223"/>
                    <a:pt x="2049" y="8318"/>
                  </a:cubicBezTo>
                  <a:lnTo>
                    <a:pt x="4160" y="8318"/>
                  </a:lnTo>
                  <a:lnTo>
                    <a:pt x="4160" y="6900"/>
                  </a:lnTo>
                  <a:lnTo>
                    <a:pt x="2427" y="6900"/>
                  </a:lnTo>
                  <a:cubicBezTo>
                    <a:pt x="2238" y="6900"/>
                    <a:pt x="2080" y="6743"/>
                    <a:pt x="2080" y="6554"/>
                  </a:cubicBezTo>
                  <a:lnTo>
                    <a:pt x="2080" y="5829"/>
                  </a:lnTo>
                  <a:cubicBezTo>
                    <a:pt x="2080" y="4852"/>
                    <a:pt x="2679" y="4033"/>
                    <a:pt x="3498" y="3624"/>
                  </a:cubicBezTo>
                  <a:cubicBezTo>
                    <a:pt x="3277" y="3403"/>
                    <a:pt x="3151" y="3088"/>
                    <a:pt x="3151" y="2678"/>
                  </a:cubicBezTo>
                  <a:cubicBezTo>
                    <a:pt x="3151" y="1922"/>
                    <a:pt x="3782" y="1292"/>
                    <a:pt x="4538" y="1292"/>
                  </a:cubicBezTo>
                  <a:cubicBezTo>
                    <a:pt x="5262" y="1292"/>
                    <a:pt x="5892" y="1922"/>
                    <a:pt x="5892" y="2678"/>
                  </a:cubicBezTo>
                  <a:cubicBezTo>
                    <a:pt x="5892" y="3025"/>
                    <a:pt x="5735" y="3340"/>
                    <a:pt x="5546" y="3624"/>
                  </a:cubicBezTo>
                  <a:cubicBezTo>
                    <a:pt x="6365" y="4033"/>
                    <a:pt x="6964" y="4852"/>
                    <a:pt x="6964" y="5829"/>
                  </a:cubicBezTo>
                  <a:lnTo>
                    <a:pt x="6964" y="6554"/>
                  </a:lnTo>
                  <a:cubicBezTo>
                    <a:pt x="6964" y="6743"/>
                    <a:pt x="6806" y="6900"/>
                    <a:pt x="6617" y="6900"/>
                  </a:cubicBezTo>
                  <a:lnTo>
                    <a:pt x="4884" y="6900"/>
                  </a:lnTo>
                  <a:lnTo>
                    <a:pt x="4884" y="8318"/>
                  </a:lnTo>
                  <a:lnTo>
                    <a:pt x="6995" y="8318"/>
                  </a:lnTo>
                  <a:cubicBezTo>
                    <a:pt x="7027" y="8286"/>
                    <a:pt x="7121" y="8192"/>
                    <a:pt x="7247" y="8129"/>
                  </a:cubicBezTo>
                  <a:cubicBezTo>
                    <a:pt x="8413" y="7184"/>
                    <a:pt x="9011" y="5829"/>
                    <a:pt x="9011" y="4506"/>
                  </a:cubicBezTo>
                  <a:cubicBezTo>
                    <a:pt x="9011" y="2017"/>
                    <a:pt x="6995" y="1"/>
                    <a:pt x="45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11193;p150">
              <a:extLst>
                <a:ext uri="{FF2B5EF4-FFF2-40B4-BE49-F238E27FC236}">
                  <a16:creationId xmlns:a16="http://schemas.microsoft.com/office/drawing/2014/main" id="{1F71C28E-B4E3-4757-AF21-715DE13807B7}"/>
                </a:ext>
              </a:extLst>
            </p:cNvPr>
            <p:cNvSpPr/>
            <p:nvPr/>
          </p:nvSpPr>
          <p:spPr>
            <a:xfrm>
              <a:off x="3262600" y="3278475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11194;p150">
              <a:extLst>
                <a:ext uri="{FF2B5EF4-FFF2-40B4-BE49-F238E27FC236}">
                  <a16:creationId xmlns:a16="http://schemas.microsoft.com/office/drawing/2014/main" id="{0F7DFD97-FC2A-44AB-A730-ED94107A5FC2}"/>
                </a:ext>
              </a:extLst>
            </p:cNvPr>
            <p:cNvSpPr/>
            <p:nvPr/>
          </p:nvSpPr>
          <p:spPr>
            <a:xfrm>
              <a:off x="3220050" y="3452525"/>
              <a:ext cx="121325" cy="35475"/>
            </a:xfrm>
            <a:custGeom>
              <a:avLst/>
              <a:gdLst/>
              <a:ahLst/>
              <a:cxnLst/>
              <a:rect l="l" t="t" r="r" b="b"/>
              <a:pathLst>
                <a:path w="4853" h="141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73" y="1419"/>
                    <a:pt x="1040" y="1419"/>
                  </a:cubicBezTo>
                  <a:lnTo>
                    <a:pt x="3781" y="1419"/>
                  </a:lnTo>
                  <a:cubicBezTo>
                    <a:pt x="4380" y="1419"/>
                    <a:pt x="4853" y="946"/>
                    <a:pt x="4853" y="347"/>
                  </a:cubicBezTo>
                  <a:lnTo>
                    <a:pt x="48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11195;p150">
              <a:extLst>
                <a:ext uri="{FF2B5EF4-FFF2-40B4-BE49-F238E27FC236}">
                  <a16:creationId xmlns:a16="http://schemas.microsoft.com/office/drawing/2014/main" id="{07E9954B-9409-4655-BD24-F3BC09AEDCC9}"/>
                </a:ext>
              </a:extLst>
            </p:cNvPr>
            <p:cNvSpPr/>
            <p:nvPr/>
          </p:nvSpPr>
          <p:spPr>
            <a:xfrm>
              <a:off x="3237375" y="3332025"/>
              <a:ext cx="86675" cy="52000"/>
            </a:xfrm>
            <a:custGeom>
              <a:avLst/>
              <a:gdLst/>
              <a:ahLst/>
              <a:cxnLst/>
              <a:rect l="l" t="t" r="r" b="b"/>
              <a:pathLst>
                <a:path w="3467" h="2080" extrusionOk="0">
                  <a:moveTo>
                    <a:pt x="1734" y="1"/>
                  </a:moveTo>
                  <a:cubicBezTo>
                    <a:pt x="789" y="1"/>
                    <a:pt x="1" y="725"/>
                    <a:pt x="1" y="1733"/>
                  </a:cubicBezTo>
                  <a:lnTo>
                    <a:pt x="1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11196;p150">
              <a:extLst>
                <a:ext uri="{FF2B5EF4-FFF2-40B4-BE49-F238E27FC236}">
                  <a16:creationId xmlns:a16="http://schemas.microsoft.com/office/drawing/2014/main" id="{B0D6A2DF-F36F-4625-B1FA-4009DF053E90}"/>
                </a:ext>
              </a:extLst>
            </p:cNvPr>
            <p:cNvSpPr/>
            <p:nvPr/>
          </p:nvSpPr>
          <p:spPr>
            <a:xfrm>
              <a:off x="3237375" y="350530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2" y="1"/>
                  </a:moveTo>
                  <a:cubicBezTo>
                    <a:pt x="1" y="379"/>
                    <a:pt x="284" y="694"/>
                    <a:pt x="694" y="694"/>
                  </a:cubicBezTo>
                  <a:lnTo>
                    <a:pt x="2773" y="694"/>
                  </a:lnTo>
                  <a:cubicBezTo>
                    <a:pt x="3183" y="694"/>
                    <a:pt x="3498" y="379"/>
                    <a:pt x="34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6" name="Google Shape;11197;p150">
            <a:extLst>
              <a:ext uri="{FF2B5EF4-FFF2-40B4-BE49-F238E27FC236}">
                <a16:creationId xmlns:a16="http://schemas.microsoft.com/office/drawing/2014/main" id="{06CC97D9-59E0-4E04-A1E4-B6C13D38B574}"/>
              </a:ext>
            </a:extLst>
          </p:cNvPr>
          <p:cNvSpPr/>
          <p:nvPr/>
        </p:nvSpPr>
        <p:spPr>
          <a:xfrm>
            <a:off x="10624274" y="2482336"/>
            <a:ext cx="490372" cy="467677"/>
          </a:xfrm>
          <a:custGeom>
            <a:avLst/>
            <a:gdLst/>
            <a:ahLst/>
            <a:cxnLst/>
            <a:rect l="l" t="t" r="r" b="b"/>
            <a:pathLst>
              <a:path w="12446" h="11870" extrusionOk="0">
                <a:moveTo>
                  <a:pt x="9421" y="1410"/>
                </a:moveTo>
                <a:cubicBezTo>
                  <a:pt x="9775" y="1410"/>
                  <a:pt x="10130" y="1544"/>
                  <a:pt x="10397" y="1812"/>
                </a:cubicBezTo>
                <a:cubicBezTo>
                  <a:pt x="10901" y="2316"/>
                  <a:pt x="10901" y="3198"/>
                  <a:pt x="10366" y="3734"/>
                </a:cubicBezTo>
                <a:lnTo>
                  <a:pt x="9169" y="4931"/>
                </a:lnTo>
                <a:cubicBezTo>
                  <a:pt x="8948" y="5152"/>
                  <a:pt x="8633" y="5278"/>
                  <a:pt x="8318" y="5309"/>
                </a:cubicBezTo>
                <a:lnTo>
                  <a:pt x="8476" y="5152"/>
                </a:lnTo>
                <a:cubicBezTo>
                  <a:pt x="8854" y="4773"/>
                  <a:pt x="8854" y="4112"/>
                  <a:pt x="8476" y="3702"/>
                </a:cubicBezTo>
                <a:cubicBezTo>
                  <a:pt x="8271" y="3513"/>
                  <a:pt x="8003" y="3419"/>
                  <a:pt x="7739" y="3419"/>
                </a:cubicBezTo>
                <a:cubicBezTo>
                  <a:pt x="7475" y="3419"/>
                  <a:pt x="7215" y="3513"/>
                  <a:pt x="7026" y="3702"/>
                </a:cubicBezTo>
                <a:lnTo>
                  <a:pt x="6869" y="3860"/>
                </a:lnTo>
                <a:cubicBezTo>
                  <a:pt x="6900" y="3545"/>
                  <a:pt x="7026" y="3230"/>
                  <a:pt x="7247" y="3009"/>
                </a:cubicBezTo>
                <a:lnTo>
                  <a:pt x="8444" y="1812"/>
                </a:lnTo>
                <a:cubicBezTo>
                  <a:pt x="8712" y="1544"/>
                  <a:pt x="9066" y="1410"/>
                  <a:pt x="9421" y="1410"/>
                </a:cubicBezTo>
                <a:close/>
                <a:moveTo>
                  <a:pt x="4128" y="6475"/>
                </a:moveTo>
                <a:lnTo>
                  <a:pt x="3970" y="6601"/>
                </a:lnTo>
                <a:cubicBezTo>
                  <a:pt x="3592" y="7010"/>
                  <a:pt x="3592" y="7672"/>
                  <a:pt x="3970" y="8081"/>
                </a:cubicBezTo>
                <a:cubicBezTo>
                  <a:pt x="4175" y="8270"/>
                  <a:pt x="4443" y="8365"/>
                  <a:pt x="4711" y="8365"/>
                </a:cubicBezTo>
                <a:cubicBezTo>
                  <a:pt x="4978" y="8365"/>
                  <a:pt x="5246" y="8270"/>
                  <a:pt x="5451" y="8081"/>
                </a:cubicBezTo>
                <a:lnTo>
                  <a:pt x="5577" y="7924"/>
                </a:lnTo>
                <a:lnTo>
                  <a:pt x="5577" y="7924"/>
                </a:lnTo>
                <a:cubicBezTo>
                  <a:pt x="5640" y="8270"/>
                  <a:pt x="5483" y="8586"/>
                  <a:pt x="5231" y="8838"/>
                </a:cubicBezTo>
                <a:lnTo>
                  <a:pt x="4065" y="10003"/>
                </a:lnTo>
                <a:cubicBezTo>
                  <a:pt x="3781" y="10271"/>
                  <a:pt x="3427" y="10405"/>
                  <a:pt x="3072" y="10405"/>
                </a:cubicBezTo>
                <a:cubicBezTo>
                  <a:pt x="2718" y="10405"/>
                  <a:pt x="2364" y="10271"/>
                  <a:pt x="2080" y="10003"/>
                </a:cubicBezTo>
                <a:cubicBezTo>
                  <a:pt x="1544" y="9468"/>
                  <a:pt x="1544" y="8586"/>
                  <a:pt x="2080" y="8050"/>
                </a:cubicBezTo>
                <a:lnTo>
                  <a:pt x="3277" y="6853"/>
                </a:lnTo>
                <a:cubicBezTo>
                  <a:pt x="3498" y="6601"/>
                  <a:pt x="3813" y="6506"/>
                  <a:pt x="4128" y="6475"/>
                </a:cubicBezTo>
                <a:close/>
                <a:moveTo>
                  <a:pt x="9373" y="0"/>
                </a:moveTo>
                <a:cubicBezTo>
                  <a:pt x="8665" y="0"/>
                  <a:pt x="7956" y="268"/>
                  <a:pt x="7404" y="804"/>
                </a:cubicBezTo>
                <a:lnTo>
                  <a:pt x="6239" y="1970"/>
                </a:lnTo>
                <a:cubicBezTo>
                  <a:pt x="5451" y="2757"/>
                  <a:pt x="5199" y="3986"/>
                  <a:pt x="5640" y="4994"/>
                </a:cubicBezTo>
                <a:lnTo>
                  <a:pt x="5325" y="5309"/>
                </a:lnTo>
                <a:cubicBezTo>
                  <a:pt x="4994" y="5170"/>
                  <a:pt x="4634" y="5100"/>
                  <a:pt x="4270" y="5100"/>
                </a:cubicBezTo>
                <a:cubicBezTo>
                  <a:pt x="3562" y="5100"/>
                  <a:pt x="2842" y="5366"/>
                  <a:pt x="2301" y="5908"/>
                </a:cubicBezTo>
                <a:lnTo>
                  <a:pt x="1103" y="7105"/>
                </a:lnTo>
                <a:cubicBezTo>
                  <a:pt x="1" y="8144"/>
                  <a:pt x="1" y="9940"/>
                  <a:pt x="1103" y="11043"/>
                </a:cubicBezTo>
                <a:cubicBezTo>
                  <a:pt x="1655" y="11594"/>
                  <a:pt x="2364" y="11870"/>
                  <a:pt x="3072" y="11870"/>
                </a:cubicBezTo>
                <a:cubicBezTo>
                  <a:pt x="3781" y="11870"/>
                  <a:pt x="4490" y="11594"/>
                  <a:pt x="5041" y="11043"/>
                </a:cubicBezTo>
                <a:lnTo>
                  <a:pt x="6239" y="9846"/>
                </a:lnTo>
                <a:cubicBezTo>
                  <a:pt x="7026" y="9058"/>
                  <a:pt x="7247" y="7829"/>
                  <a:pt x="6806" y="6821"/>
                </a:cubicBezTo>
                <a:lnTo>
                  <a:pt x="7121" y="6506"/>
                </a:lnTo>
                <a:cubicBezTo>
                  <a:pt x="7473" y="6656"/>
                  <a:pt x="7840" y="6729"/>
                  <a:pt x="8204" y="6729"/>
                </a:cubicBezTo>
                <a:cubicBezTo>
                  <a:pt x="8914" y="6729"/>
                  <a:pt x="9614" y="6449"/>
                  <a:pt x="10177" y="5908"/>
                </a:cubicBezTo>
                <a:lnTo>
                  <a:pt x="11342" y="4742"/>
                </a:lnTo>
                <a:cubicBezTo>
                  <a:pt x="12445" y="3639"/>
                  <a:pt x="12445" y="1907"/>
                  <a:pt x="11342" y="804"/>
                </a:cubicBezTo>
                <a:cubicBezTo>
                  <a:pt x="10791" y="268"/>
                  <a:pt x="10082" y="0"/>
                  <a:pt x="9373" y="0"/>
                </a:cubicBezTo>
                <a:close/>
              </a:path>
            </a:pathLst>
          </a:custGeom>
          <a:solidFill>
            <a:srgbClr val="64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57" name="Google Shape;11198;p150">
            <a:extLst>
              <a:ext uri="{FF2B5EF4-FFF2-40B4-BE49-F238E27FC236}">
                <a16:creationId xmlns:a16="http://schemas.microsoft.com/office/drawing/2014/main" id="{33FD3F16-4BDA-48E5-B43F-2DC3AE24D2BF}"/>
              </a:ext>
            </a:extLst>
          </p:cNvPr>
          <p:cNvGrpSpPr/>
          <p:nvPr/>
        </p:nvGrpSpPr>
        <p:grpSpPr>
          <a:xfrm>
            <a:off x="10634732" y="3078564"/>
            <a:ext cx="469253" cy="465551"/>
            <a:chOff x="3133425" y="3955025"/>
            <a:chExt cx="297750" cy="295400"/>
          </a:xfrm>
          <a:solidFill>
            <a:srgbClr val="640000"/>
          </a:solidFill>
        </p:grpSpPr>
        <p:sp>
          <p:nvSpPr>
            <p:cNvPr id="358" name="Google Shape;11199;p150">
              <a:extLst>
                <a:ext uri="{FF2B5EF4-FFF2-40B4-BE49-F238E27FC236}">
                  <a16:creationId xmlns:a16="http://schemas.microsoft.com/office/drawing/2014/main" id="{A504677C-91EC-48CB-97A3-DE4C2DB15667}"/>
                </a:ext>
              </a:extLst>
            </p:cNvPr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11200;p150">
              <a:extLst>
                <a:ext uri="{FF2B5EF4-FFF2-40B4-BE49-F238E27FC236}">
                  <a16:creationId xmlns:a16="http://schemas.microsoft.com/office/drawing/2014/main" id="{18F2C3BA-1599-49E5-934A-209C157A0340}"/>
                </a:ext>
              </a:extLst>
            </p:cNvPr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11201;p150">
              <a:extLst>
                <a:ext uri="{FF2B5EF4-FFF2-40B4-BE49-F238E27FC236}">
                  <a16:creationId xmlns:a16="http://schemas.microsoft.com/office/drawing/2014/main" id="{D8AA0AB3-092F-4274-A355-2AEA37A7B9F6}"/>
                </a:ext>
              </a:extLst>
            </p:cNvPr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1" name="Google Shape;11202;p150">
            <a:extLst>
              <a:ext uri="{FF2B5EF4-FFF2-40B4-BE49-F238E27FC236}">
                <a16:creationId xmlns:a16="http://schemas.microsoft.com/office/drawing/2014/main" id="{037F17CB-5175-4B5B-98CA-AE25E63D8B67}"/>
              </a:ext>
            </a:extLst>
          </p:cNvPr>
          <p:cNvGrpSpPr/>
          <p:nvPr/>
        </p:nvGrpSpPr>
        <p:grpSpPr>
          <a:xfrm>
            <a:off x="8874963" y="3696681"/>
            <a:ext cx="466772" cy="468427"/>
            <a:chOff x="4991425" y="3234750"/>
            <a:chExt cx="296175" cy="297225"/>
          </a:xfrm>
          <a:solidFill>
            <a:srgbClr val="640000"/>
          </a:solidFill>
        </p:grpSpPr>
        <p:sp>
          <p:nvSpPr>
            <p:cNvPr id="362" name="Google Shape;11203;p150">
              <a:extLst>
                <a:ext uri="{FF2B5EF4-FFF2-40B4-BE49-F238E27FC236}">
                  <a16:creationId xmlns:a16="http://schemas.microsoft.com/office/drawing/2014/main" id="{970A41A0-7EF3-4C11-BEDA-49E43258D85A}"/>
                </a:ext>
              </a:extLst>
            </p:cNvPr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11204;p150">
              <a:extLst>
                <a:ext uri="{FF2B5EF4-FFF2-40B4-BE49-F238E27FC236}">
                  <a16:creationId xmlns:a16="http://schemas.microsoft.com/office/drawing/2014/main" id="{11A33916-4710-437E-BA61-E52D473B3147}"/>
                </a:ext>
              </a:extLst>
            </p:cNvPr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11205;p150">
              <a:extLst>
                <a:ext uri="{FF2B5EF4-FFF2-40B4-BE49-F238E27FC236}">
                  <a16:creationId xmlns:a16="http://schemas.microsoft.com/office/drawing/2014/main" id="{AAA05C8B-6494-494B-9645-DAEB13313C69}"/>
                </a:ext>
              </a:extLst>
            </p:cNvPr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11206;p150">
              <a:extLst>
                <a:ext uri="{FF2B5EF4-FFF2-40B4-BE49-F238E27FC236}">
                  <a16:creationId xmlns:a16="http://schemas.microsoft.com/office/drawing/2014/main" id="{7A08F45B-8541-4094-BDD2-F21D01FA4298}"/>
                </a:ext>
              </a:extLst>
            </p:cNvPr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11207;p150">
              <a:extLst>
                <a:ext uri="{FF2B5EF4-FFF2-40B4-BE49-F238E27FC236}">
                  <a16:creationId xmlns:a16="http://schemas.microsoft.com/office/drawing/2014/main" id="{97CAF7F1-EEB4-4CA0-8C40-581EF4C53D9C}"/>
                </a:ext>
              </a:extLst>
            </p:cNvPr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11208;p150">
              <a:extLst>
                <a:ext uri="{FF2B5EF4-FFF2-40B4-BE49-F238E27FC236}">
                  <a16:creationId xmlns:a16="http://schemas.microsoft.com/office/drawing/2014/main" id="{4140140B-E799-45F6-ADC7-1C8A84CFC548}"/>
                </a:ext>
              </a:extLst>
            </p:cNvPr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8" name="Google Shape;11209;p150">
            <a:extLst>
              <a:ext uri="{FF2B5EF4-FFF2-40B4-BE49-F238E27FC236}">
                <a16:creationId xmlns:a16="http://schemas.microsoft.com/office/drawing/2014/main" id="{6710BB96-26A6-4C82-9F89-89AEE51D0456}"/>
              </a:ext>
            </a:extLst>
          </p:cNvPr>
          <p:cNvGrpSpPr/>
          <p:nvPr/>
        </p:nvGrpSpPr>
        <p:grpSpPr>
          <a:xfrm>
            <a:off x="8874963" y="4322766"/>
            <a:ext cx="466772" cy="410903"/>
            <a:chOff x="4991425" y="3617150"/>
            <a:chExt cx="296175" cy="260725"/>
          </a:xfrm>
          <a:solidFill>
            <a:srgbClr val="640000"/>
          </a:solidFill>
        </p:grpSpPr>
        <p:sp>
          <p:nvSpPr>
            <p:cNvPr id="369" name="Google Shape;11210;p150">
              <a:extLst>
                <a:ext uri="{FF2B5EF4-FFF2-40B4-BE49-F238E27FC236}">
                  <a16:creationId xmlns:a16="http://schemas.microsoft.com/office/drawing/2014/main" id="{62A66F4B-FB9F-44CD-BFC6-0ADBDD17D2BE}"/>
                </a:ext>
              </a:extLst>
            </p:cNvPr>
            <p:cNvSpPr/>
            <p:nvPr/>
          </p:nvSpPr>
          <p:spPr>
            <a:xfrm>
              <a:off x="5069400" y="3738450"/>
              <a:ext cx="139425" cy="139425"/>
            </a:xfrm>
            <a:custGeom>
              <a:avLst/>
              <a:gdLst/>
              <a:ahLst/>
              <a:cxnLst/>
              <a:rect l="l" t="t" r="r" b="b"/>
              <a:pathLst>
                <a:path w="5577" h="5577" extrusionOk="0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11211;p150">
              <a:extLst>
                <a:ext uri="{FF2B5EF4-FFF2-40B4-BE49-F238E27FC236}">
                  <a16:creationId xmlns:a16="http://schemas.microsoft.com/office/drawing/2014/main" id="{6050DEAA-890C-48B5-BEC8-81B1FD3BE417}"/>
                </a:ext>
              </a:extLst>
            </p:cNvPr>
            <p:cNvSpPr/>
            <p:nvPr/>
          </p:nvSpPr>
          <p:spPr>
            <a:xfrm>
              <a:off x="5200150" y="3617150"/>
              <a:ext cx="69325" cy="69325"/>
            </a:xfrm>
            <a:custGeom>
              <a:avLst/>
              <a:gdLst/>
              <a:ahLst/>
              <a:cxnLst/>
              <a:rect l="l" t="t" r="r" b="b"/>
              <a:pathLst>
                <a:path w="2773" h="2773" extrusionOk="0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11212;p150">
              <a:extLst>
                <a:ext uri="{FF2B5EF4-FFF2-40B4-BE49-F238E27FC236}">
                  <a16:creationId xmlns:a16="http://schemas.microsoft.com/office/drawing/2014/main" id="{C42F4DFE-3DF4-49B4-8039-269B4DCEAA67}"/>
                </a:ext>
              </a:extLst>
            </p:cNvPr>
            <p:cNvSpPr/>
            <p:nvPr/>
          </p:nvSpPr>
          <p:spPr>
            <a:xfrm>
              <a:off x="5009550" y="3617150"/>
              <a:ext cx="68525" cy="69325"/>
            </a:xfrm>
            <a:custGeom>
              <a:avLst/>
              <a:gdLst/>
              <a:ahLst/>
              <a:cxnLst/>
              <a:rect l="l" t="t" r="r" b="b"/>
              <a:pathLst>
                <a:path w="2741" h="2773" extrusionOk="0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11213;p150">
              <a:extLst>
                <a:ext uri="{FF2B5EF4-FFF2-40B4-BE49-F238E27FC236}">
                  <a16:creationId xmlns:a16="http://schemas.microsoft.com/office/drawing/2014/main" id="{09FE9D6F-C8D9-41F2-BB4A-CC6C7ABE28C9}"/>
                </a:ext>
              </a:extLst>
            </p:cNvPr>
            <p:cNvSpPr/>
            <p:nvPr/>
          </p:nvSpPr>
          <p:spPr>
            <a:xfrm>
              <a:off x="4991425" y="3686450"/>
              <a:ext cx="104775" cy="52025"/>
            </a:xfrm>
            <a:custGeom>
              <a:avLst/>
              <a:gdLst/>
              <a:ahLst/>
              <a:cxnLst/>
              <a:rect l="l" t="t" r="r" b="b"/>
              <a:pathLst>
                <a:path w="4191" h="2081" extrusionOk="0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11214;p150">
              <a:extLst>
                <a:ext uri="{FF2B5EF4-FFF2-40B4-BE49-F238E27FC236}">
                  <a16:creationId xmlns:a16="http://schemas.microsoft.com/office/drawing/2014/main" id="{8C63B822-1F22-4DD0-BD93-1C6DBF0C0534}"/>
                </a:ext>
              </a:extLst>
            </p:cNvPr>
            <p:cNvSpPr/>
            <p:nvPr/>
          </p:nvSpPr>
          <p:spPr>
            <a:xfrm>
              <a:off x="5183600" y="3686450"/>
              <a:ext cx="104000" cy="52025"/>
            </a:xfrm>
            <a:custGeom>
              <a:avLst/>
              <a:gdLst/>
              <a:ahLst/>
              <a:cxnLst/>
              <a:rect l="l" t="t" r="r" b="b"/>
              <a:pathLst>
                <a:path w="4160" h="2081" extrusionOk="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11215;p150">
              <a:extLst>
                <a:ext uri="{FF2B5EF4-FFF2-40B4-BE49-F238E27FC236}">
                  <a16:creationId xmlns:a16="http://schemas.microsoft.com/office/drawing/2014/main" id="{50B482FC-12E6-456B-B4DB-C88EAF3CE3C7}"/>
                </a:ext>
              </a:extLst>
            </p:cNvPr>
            <p:cNvSpPr/>
            <p:nvPr/>
          </p:nvSpPr>
          <p:spPr>
            <a:xfrm>
              <a:off x="5187550" y="3755775"/>
              <a:ext cx="100050" cy="52800"/>
            </a:xfrm>
            <a:custGeom>
              <a:avLst/>
              <a:gdLst/>
              <a:ahLst/>
              <a:cxnLst/>
              <a:rect l="l" t="t" r="r" b="b"/>
              <a:pathLst>
                <a:path w="4002" h="2112" extrusionOk="0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11216;p150">
              <a:extLst>
                <a:ext uri="{FF2B5EF4-FFF2-40B4-BE49-F238E27FC236}">
                  <a16:creationId xmlns:a16="http://schemas.microsoft.com/office/drawing/2014/main" id="{7D7A6D50-4AC2-4C24-8E6F-9C51905DD9CD}"/>
                </a:ext>
              </a:extLst>
            </p:cNvPr>
            <p:cNvSpPr/>
            <p:nvPr/>
          </p:nvSpPr>
          <p:spPr>
            <a:xfrm>
              <a:off x="4991425" y="3755775"/>
              <a:ext cx="100850" cy="52000"/>
            </a:xfrm>
            <a:custGeom>
              <a:avLst/>
              <a:gdLst/>
              <a:ahLst/>
              <a:cxnLst/>
              <a:rect l="l" t="t" r="r" b="b"/>
              <a:pathLst>
                <a:path w="4034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6" name="Google Shape;11217;p150">
            <a:extLst>
              <a:ext uri="{FF2B5EF4-FFF2-40B4-BE49-F238E27FC236}">
                <a16:creationId xmlns:a16="http://schemas.microsoft.com/office/drawing/2014/main" id="{E0428102-32A6-42DF-BBDF-38700AE294CA}"/>
              </a:ext>
            </a:extLst>
          </p:cNvPr>
          <p:cNvGrpSpPr/>
          <p:nvPr/>
        </p:nvGrpSpPr>
        <p:grpSpPr>
          <a:xfrm>
            <a:off x="8977993" y="4930220"/>
            <a:ext cx="260709" cy="465551"/>
            <a:chOff x="5056800" y="3962900"/>
            <a:chExt cx="165425" cy="295400"/>
          </a:xfrm>
          <a:solidFill>
            <a:srgbClr val="640000"/>
          </a:solidFill>
        </p:grpSpPr>
        <p:sp>
          <p:nvSpPr>
            <p:cNvPr id="377" name="Google Shape;11218;p150">
              <a:extLst>
                <a:ext uri="{FF2B5EF4-FFF2-40B4-BE49-F238E27FC236}">
                  <a16:creationId xmlns:a16="http://schemas.microsoft.com/office/drawing/2014/main" id="{ED5AFCB4-B636-4D84-B35F-AC932DC19D82}"/>
                </a:ext>
              </a:extLst>
            </p:cNvPr>
            <p:cNvSpPr/>
            <p:nvPr/>
          </p:nvSpPr>
          <p:spPr>
            <a:xfrm>
              <a:off x="5155250" y="4042450"/>
              <a:ext cx="66975" cy="104800"/>
            </a:xfrm>
            <a:custGeom>
              <a:avLst/>
              <a:gdLst/>
              <a:ahLst/>
              <a:cxnLst/>
              <a:rect l="l" t="t" r="r" b="b"/>
              <a:pathLst>
                <a:path w="2679" h="4192" extrusionOk="0">
                  <a:moveTo>
                    <a:pt x="0" y="1"/>
                  </a:moveTo>
                  <a:lnTo>
                    <a:pt x="505" y="3467"/>
                  </a:lnTo>
                  <a:lnTo>
                    <a:pt x="1103" y="4065"/>
                  </a:lnTo>
                  <a:cubicBezTo>
                    <a:pt x="1166" y="4128"/>
                    <a:pt x="1261" y="4191"/>
                    <a:pt x="1324" y="4191"/>
                  </a:cubicBezTo>
                  <a:lnTo>
                    <a:pt x="2300" y="4191"/>
                  </a:lnTo>
                  <a:cubicBezTo>
                    <a:pt x="2521" y="4191"/>
                    <a:pt x="2678" y="4034"/>
                    <a:pt x="2678" y="3813"/>
                  </a:cubicBezTo>
                  <a:lnTo>
                    <a:pt x="2678" y="2805"/>
                  </a:lnTo>
                  <a:cubicBezTo>
                    <a:pt x="2678" y="2710"/>
                    <a:pt x="2615" y="2616"/>
                    <a:pt x="2552" y="2553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11219;p150">
              <a:extLst>
                <a:ext uri="{FF2B5EF4-FFF2-40B4-BE49-F238E27FC236}">
                  <a16:creationId xmlns:a16="http://schemas.microsoft.com/office/drawing/2014/main" id="{4831D07A-BBBF-4ED1-9C24-573AE758BA80}"/>
                </a:ext>
              </a:extLst>
            </p:cNvPr>
            <p:cNvSpPr/>
            <p:nvPr/>
          </p:nvSpPr>
          <p:spPr>
            <a:xfrm>
              <a:off x="5065450" y="3962900"/>
              <a:ext cx="88250" cy="52025"/>
            </a:xfrm>
            <a:custGeom>
              <a:avLst/>
              <a:gdLst/>
              <a:ahLst/>
              <a:cxnLst/>
              <a:rect l="l" t="t" r="r" b="b"/>
              <a:pathLst>
                <a:path w="3530" h="2081" extrusionOk="0">
                  <a:moveTo>
                    <a:pt x="347" y="1"/>
                  </a:moveTo>
                  <a:cubicBezTo>
                    <a:pt x="221" y="1"/>
                    <a:pt x="158" y="33"/>
                    <a:pt x="64" y="159"/>
                  </a:cubicBezTo>
                  <a:cubicBezTo>
                    <a:pt x="1" y="222"/>
                    <a:pt x="1" y="348"/>
                    <a:pt x="32" y="474"/>
                  </a:cubicBezTo>
                  <a:lnTo>
                    <a:pt x="568" y="2080"/>
                  </a:lnTo>
                  <a:lnTo>
                    <a:pt x="2931" y="2080"/>
                  </a:lnTo>
                  <a:lnTo>
                    <a:pt x="3498" y="474"/>
                  </a:lnTo>
                  <a:cubicBezTo>
                    <a:pt x="3529" y="348"/>
                    <a:pt x="3498" y="222"/>
                    <a:pt x="3466" y="159"/>
                  </a:cubicBezTo>
                  <a:cubicBezTo>
                    <a:pt x="3340" y="64"/>
                    <a:pt x="3214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11220;p150">
              <a:extLst>
                <a:ext uri="{FF2B5EF4-FFF2-40B4-BE49-F238E27FC236}">
                  <a16:creationId xmlns:a16="http://schemas.microsoft.com/office/drawing/2014/main" id="{0CC799A4-4B47-4E9C-A707-7FC8AB249E87}"/>
                </a:ext>
              </a:extLst>
            </p:cNvPr>
            <p:cNvSpPr/>
            <p:nvPr/>
          </p:nvSpPr>
          <p:spPr>
            <a:xfrm>
              <a:off x="5056800" y="4032225"/>
              <a:ext cx="104000" cy="226075"/>
            </a:xfrm>
            <a:custGeom>
              <a:avLst/>
              <a:gdLst/>
              <a:ahLst/>
              <a:cxnLst/>
              <a:rect l="l" t="t" r="r" b="b"/>
              <a:pathLst>
                <a:path w="4160" h="9043" extrusionOk="0">
                  <a:moveTo>
                    <a:pt x="977" y="0"/>
                  </a:moveTo>
                  <a:lnTo>
                    <a:pt x="0" y="6553"/>
                  </a:lnTo>
                  <a:cubicBezTo>
                    <a:pt x="0" y="6648"/>
                    <a:pt x="0" y="6742"/>
                    <a:pt x="63" y="6837"/>
                  </a:cubicBezTo>
                  <a:lnTo>
                    <a:pt x="1796" y="8916"/>
                  </a:lnTo>
                  <a:cubicBezTo>
                    <a:pt x="1859" y="9011"/>
                    <a:pt x="1954" y="9042"/>
                    <a:pt x="2080" y="9042"/>
                  </a:cubicBezTo>
                  <a:cubicBezTo>
                    <a:pt x="2174" y="9042"/>
                    <a:pt x="2269" y="9011"/>
                    <a:pt x="2332" y="8916"/>
                  </a:cubicBezTo>
                  <a:lnTo>
                    <a:pt x="4065" y="6837"/>
                  </a:lnTo>
                  <a:cubicBezTo>
                    <a:pt x="4159" y="6742"/>
                    <a:pt x="4159" y="6679"/>
                    <a:pt x="4159" y="6553"/>
                  </a:cubicBezTo>
                  <a:lnTo>
                    <a:pt x="31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80" name="Google Shape;11221;p150">
            <a:extLst>
              <a:ext uri="{FF2B5EF4-FFF2-40B4-BE49-F238E27FC236}">
                <a16:creationId xmlns:a16="http://schemas.microsoft.com/office/drawing/2014/main" id="{F3C0B56C-BF0D-46DC-A823-1BE8B7C89A19}"/>
              </a:ext>
            </a:extLst>
          </p:cNvPr>
          <p:cNvGrpSpPr/>
          <p:nvPr/>
        </p:nvGrpSpPr>
        <p:grpSpPr>
          <a:xfrm>
            <a:off x="10646391" y="4930242"/>
            <a:ext cx="467993" cy="465511"/>
            <a:chOff x="6168925" y="3936925"/>
            <a:chExt cx="296950" cy="295375"/>
          </a:xfrm>
          <a:solidFill>
            <a:srgbClr val="640000"/>
          </a:solidFill>
        </p:grpSpPr>
        <p:sp>
          <p:nvSpPr>
            <p:cNvPr id="381" name="Google Shape;11222;p150">
              <a:extLst>
                <a:ext uri="{FF2B5EF4-FFF2-40B4-BE49-F238E27FC236}">
                  <a16:creationId xmlns:a16="http://schemas.microsoft.com/office/drawing/2014/main" id="{0F67DAB0-BF28-466B-90FE-990E233A8F34}"/>
                </a:ext>
              </a:extLst>
            </p:cNvPr>
            <p:cNvSpPr/>
            <p:nvPr/>
          </p:nvSpPr>
          <p:spPr>
            <a:xfrm>
              <a:off x="6220900" y="41645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11223;p150">
              <a:extLst>
                <a:ext uri="{FF2B5EF4-FFF2-40B4-BE49-F238E27FC236}">
                  <a16:creationId xmlns:a16="http://schemas.microsoft.com/office/drawing/2014/main" id="{5BE7B743-CEB1-4000-BB5C-7EAAC1808EB8}"/>
                </a:ext>
              </a:extLst>
            </p:cNvPr>
            <p:cNvSpPr/>
            <p:nvPr/>
          </p:nvSpPr>
          <p:spPr>
            <a:xfrm>
              <a:off x="6168925" y="3972375"/>
              <a:ext cx="227650" cy="259925"/>
            </a:xfrm>
            <a:custGeom>
              <a:avLst/>
              <a:gdLst/>
              <a:ahLst/>
              <a:cxnLst/>
              <a:rect l="l" t="t" r="r" b="b"/>
              <a:pathLst>
                <a:path w="9106" h="10397" extrusionOk="0">
                  <a:moveTo>
                    <a:pt x="3115" y="2135"/>
                  </a:moveTo>
                  <a:cubicBezTo>
                    <a:pt x="3206" y="2135"/>
                    <a:pt x="3293" y="2158"/>
                    <a:pt x="3340" y="2205"/>
                  </a:cubicBezTo>
                  <a:cubicBezTo>
                    <a:pt x="3466" y="2331"/>
                    <a:pt x="3466" y="2583"/>
                    <a:pt x="3340" y="2678"/>
                  </a:cubicBezTo>
                  <a:lnTo>
                    <a:pt x="2930" y="3119"/>
                  </a:lnTo>
                  <a:lnTo>
                    <a:pt x="3340" y="3560"/>
                  </a:lnTo>
                  <a:cubicBezTo>
                    <a:pt x="3466" y="3686"/>
                    <a:pt x="3466" y="3907"/>
                    <a:pt x="3340" y="4033"/>
                  </a:cubicBezTo>
                  <a:cubicBezTo>
                    <a:pt x="3293" y="4096"/>
                    <a:pt x="3206" y="4127"/>
                    <a:pt x="3115" y="4127"/>
                  </a:cubicBezTo>
                  <a:cubicBezTo>
                    <a:pt x="3025" y="4127"/>
                    <a:pt x="2930" y="4096"/>
                    <a:pt x="2867" y="4033"/>
                  </a:cubicBezTo>
                  <a:lnTo>
                    <a:pt x="2458" y="3592"/>
                  </a:lnTo>
                  <a:lnTo>
                    <a:pt x="2017" y="4033"/>
                  </a:lnTo>
                  <a:cubicBezTo>
                    <a:pt x="1954" y="4096"/>
                    <a:pt x="1867" y="4127"/>
                    <a:pt x="1780" y="4127"/>
                  </a:cubicBezTo>
                  <a:cubicBezTo>
                    <a:pt x="1694" y="4127"/>
                    <a:pt x="1607" y="4096"/>
                    <a:pt x="1544" y="4033"/>
                  </a:cubicBezTo>
                  <a:cubicBezTo>
                    <a:pt x="1418" y="3907"/>
                    <a:pt x="1418" y="3686"/>
                    <a:pt x="1544" y="3560"/>
                  </a:cubicBezTo>
                  <a:lnTo>
                    <a:pt x="1985" y="3119"/>
                  </a:lnTo>
                  <a:lnTo>
                    <a:pt x="1544" y="2678"/>
                  </a:lnTo>
                  <a:cubicBezTo>
                    <a:pt x="1418" y="2583"/>
                    <a:pt x="1418" y="2331"/>
                    <a:pt x="1544" y="2205"/>
                  </a:cubicBezTo>
                  <a:cubicBezTo>
                    <a:pt x="1591" y="2158"/>
                    <a:pt x="1678" y="2135"/>
                    <a:pt x="1769" y="2135"/>
                  </a:cubicBezTo>
                  <a:cubicBezTo>
                    <a:pt x="1859" y="2135"/>
                    <a:pt x="1954" y="2158"/>
                    <a:pt x="2017" y="2205"/>
                  </a:cubicBezTo>
                  <a:lnTo>
                    <a:pt x="2458" y="2646"/>
                  </a:lnTo>
                  <a:lnTo>
                    <a:pt x="2867" y="2205"/>
                  </a:lnTo>
                  <a:cubicBezTo>
                    <a:pt x="2930" y="2158"/>
                    <a:pt x="3025" y="2135"/>
                    <a:pt x="3115" y="2135"/>
                  </a:cubicBezTo>
                  <a:close/>
                  <a:moveTo>
                    <a:pt x="6727" y="2079"/>
                  </a:moveTo>
                  <a:cubicBezTo>
                    <a:pt x="6813" y="2079"/>
                    <a:pt x="6900" y="2111"/>
                    <a:pt x="6963" y="2174"/>
                  </a:cubicBezTo>
                  <a:lnTo>
                    <a:pt x="7688" y="2898"/>
                  </a:lnTo>
                  <a:cubicBezTo>
                    <a:pt x="7719" y="2993"/>
                    <a:pt x="7719" y="3245"/>
                    <a:pt x="7593" y="3371"/>
                  </a:cubicBezTo>
                  <a:cubicBezTo>
                    <a:pt x="7546" y="3418"/>
                    <a:pt x="7459" y="3442"/>
                    <a:pt x="7369" y="3442"/>
                  </a:cubicBezTo>
                  <a:cubicBezTo>
                    <a:pt x="7278" y="3442"/>
                    <a:pt x="7183" y="3418"/>
                    <a:pt x="7120" y="3371"/>
                  </a:cubicBezTo>
                  <a:lnTo>
                    <a:pt x="7026" y="3245"/>
                  </a:lnTo>
                  <a:lnTo>
                    <a:pt x="7026" y="4505"/>
                  </a:lnTo>
                  <a:cubicBezTo>
                    <a:pt x="7026" y="5104"/>
                    <a:pt x="6553" y="5513"/>
                    <a:pt x="5986" y="5513"/>
                  </a:cubicBezTo>
                  <a:lnTo>
                    <a:pt x="3151" y="5513"/>
                  </a:lnTo>
                  <a:cubicBezTo>
                    <a:pt x="2962" y="5513"/>
                    <a:pt x="2804" y="5671"/>
                    <a:pt x="2804" y="5891"/>
                  </a:cubicBezTo>
                  <a:lnTo>
                    <a:pt x="2804" y="7026"/>
                  </a:lnTo>
                  <a:cubicBezTo>
                    <a:pt x="3182" y="7183"/>
                    <a:pt x="3497" y="7530"/>
                    <a:pt x="3497" y="8002"/>
                  </a:cubicBezTo>
                  <a:cubicBezTo>
                    <a:pt x="3497" y="8601"/>
                    <a:pt x="3025" y="9042"/>
                    <a:pt x="2489" y="9042"/>
                  </a:cubicBezTo>
                  <a:cubicBezTo>
                    <a:pt x="1922" y="9042"/>
                    <a:pt x="1450" y="8569"/>
                    <a:pt x="1450" y="8002"/>
                  </a:cubicBezTo>
                  <a:cubicBezTo>
                    <a:pt x="1450" y="7561"/>
                    <a:pt x="1733" y="7183"/>
                    <a:pt x="2174" y="7026"/>
                  </a:cubicBezTo>
                  <a:lnTo>
                    <a:pt x="2174" y="5891"/>
                  </a:lnTo>
                  <a:cubicBezTo>
                    <a:pt x="2174" y="5293"/>
                    <a:pt x="2647" y="4852"/>
                    <a:pt x="3182" y="4852"/>
                  </a:cubicBezTo>
                  <a:lnTo>
                    <a:pt x="6018" y="4852"/>
                  </a:lnTo>
                  <a:cubicBezTo>
                    <a:pt x="6207" y="4852"/>
                    <a:pt x="6364" y="4694"/>
                    <a:pt x="6364" y="4505"/>
                  </a:cubicBezTo>
                  <a:lnTo>
                    <a:pt x="6364" y="3245"/>
                  </a:lnTo>
                  <a:lnTo>
                    <a:pt x="6270" y="3371"/>
                  </a:lnTo>
                  <a:cubicBezTo>
                    <a:pt x="6207" y="3418"/>
                    <a:pt x="6120" y="3442"/>
                    <a:pt x="6034" y="3442"/>
                  </a:cubicBezTo>
                  <a:cubicBezTo>
                    <a:pt x="5947" y="3442"/>
                    <a:pt x="5860" y="3418"/>
                    <a:pt x="5797" y="3371"/>
                  </a:cubicBezTo>
                  <a:cubicBezTo>
                    <a:pt x="5671" y="3245"/>
                    <a:pt x="5671" y="2993"/>
                    <a:pt x="5797" y="2898"/>
                  </a:cubicBezTo>
                  <a:lnTo>
                    <a:pt x="6490" y="2174"/>
                  </a:lnTo>
                  <a:cubicBezTo>
                    <a:pt x="6553" y="2111"/>
                    <a:pt x="6640" y="2079"/>
                    <a:pt x="6727" y="2079"/>
                  </a:cubicBezTo>
                  <a:close/>
                  <a:moveTo>
                    <a:pt x="7369" y="7057"/>
                  </a:moveTo>
                  <a:cubicBezTo>
                    <a:pt x="7459" y="7057"/>
                    <a:pt x="7546" y="7089"/>
                    <a:pt x="7593" y="7152"/>
                  </a:cubicBezTo>
                  <a:cubicBezTo>
                    <a:pt x="7719" y="7246"/>
                    <a:pt x="7719" y="7498"/>
                    <a:pt x="7593" y="7624"/>
                  </a:cubicBezTo>
                  <a:lnTo>
                    <a:pt x="7183" y="8034"/>
                  </a:lnTo>
                  <a:lnTo>
                    <a:pt x="7593" y="8475"/>
                  </a:lnTo>
                  <a:cubicBezTo>
                    <a:pt x="7719" y="8601"/>
                    <a:pt x="7719" y="8821"/>
                    <a:pt x="7593" y="8947"/>
                  </a:cubicBezTo>
                  <a:cubicBezTo>
                    <a:pt x="7546" y="9010"/>
                    <a:pt x="7459" y="9042"/>
                    <a:pt x="7369" y="9042"/>
                  </a:cubicBezTo>
                  <a:cubicBezTo>
                    <a:pt x="7278" y="9042"/>
                    <a:pt x="7183" y="9010"/>
                    <a:pt x="7120" y="8947"/>
                  </a:cubicBezTo>
                  <a:lnTo>
                    <a:pt x="6711" y="8506"/>
                  </a:lnTo>
                  <a:lnTo>
                    <a:pt x="6270" y="8947"/>
                  </a:lnTo>
                  <a:cubicBezTo>
                    <a:pt x="6207" y="9010"/>
                    <a:pt x="6120" y="9042"/>
                    <a:pt x="6034" y="9042"/>
                  </a:cubicBezTo>
                  <a:cubicBezTo>
                    <a:pt x="5947" y="9042"/>
                    <a:pt x="5860" y="9010"/>
                    <a:pt x="5797" y="8947"/>
                  </a:cubicBezTo>
                  <a:cubicBezTo>
                    <a:pt x="5671" y="8821"/>
                    <a:pt x="5671" y="8601"/>
                    <a:pt x="5797" y="8475"/>
                  </a:cubicBezTo>
                  <a:lnTo>
                    <a:pt x="6207" y="8034"/>
                  </a:lnTo>
                  <a:lnTo>
                    <a:pt x="5797" y="7624"/>
                  </a:lnTo>
                  <a:cubicBezTo>
                    <a:pt x="5671" y="7498"/>
                    <a:pt x="5671" y="7246"/>
                    <a:pt x="5797" y="7152"/>
                  </a:cubicBezTo>
                  <a:cubicBezTo>
                    <a:pt x="5845" y="7089"/>
                    <a:pt x="5931" y="7057"/>
                    <a:pt x="6022" y="7057"/>
                  </a:cubicBezTo>
                  <a:cubicBezTo>
                    <a:pt x="6112" y="7057"/>
                    <a:pt x="6207" y="7089"/>
                    <a:pt x="6270" y="7152"/>
                  </a:cubicBezTo>
                  <a:lnTo>
                    <a:pt x="6711" y="7561"/>
                  </a:lnTo>
                  <a:lnTo>
                    <a:pt x="7120" y="7152"/>
                  </a:lnTo>
                  <a:cubicBezTo>
                    <a:pt x="7183" y="7089"/>
                    <a:pt x="7278" y="7057"/>
                    <a:pt x="7369" y="7057"/>
                  </a:cubicBezTo>
                  <a:close/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9388"/>
                  </a:lnTo>
                  <a:cubicBezTo>
                    <a:pt x="0" y="9987"/>
                    <a:pt x="473" y="10397"/>
                    <a:pt x="1040" y="10397"/>
                  </a:cubicBezTo>
                  <a:lnTo>
                    <a:pt x="8003" y="10397"/>
                  </a:lnTo>
                  <a:cubicBezTo>
                    <a:pt x="8601" y="10397"/>
                    <a:pt x="9011" y="9924"/>
                    <a:pt x="9011" y="9388"/>
                  </a:cubicBezTo>
                  <a:lnTo>
                    <a:pt x="9011" y="1040"/>
                  </a:lnTo>
                  <a:cubicBezTo>
                    <a:pt x="9105" y="473"/>
                    <a:pt x="8633" y="0"/>
                    <a:pt x="8034" y="0"/>
                  </a:cubicBezTo>
                  <a:lnTo>
                    <a:pt x="7341" y="0"/>
                  </a:lnTo>
                  <a:cubicBezTo>
                    <a:pt x="7341" y="756"/>
                    <a:pt x="6711" y="1386"/>
                    <a:pt x="5955" y="1386"/>
                  </a:cubicBezTo>
                  <a:lnTo>
                    <a:pt x="3119" y="1386"/>
                  </a:lnTo>
                  <a:cubicBezTo>
                    <a:pt x="2363" y="1386"/>
                    <a:pt x="1733" y="756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11224;p150">
              <a:extLst>
                <a:ext uri="{FF2B5EF4-FFF2-40B4-BE49-F238E27FC236}">
                  <a16:creationId xmlns:a16="http://schemas.microsoft.com/office/drawing/2014/main" id="{182AC436-E0C3-43E9-8FC7-EC4FC64F6893}"/>
                </a:ext>
              </a:extLst>
            </p:cNvPr>
            <p:cNvSpPr/>
            <p:nvPr/>
          </p:nvSpPr>
          <p:spPr>
            <a:xfrm>
              <a:off x="6228775" y="3936925"/>
              <a:ext cx="106350" cy="53575"/>
            </a:xfrm>
            <a:custGeom>
              <a:avLst/>
              <a:gdLst/>
              <a:ahLst/>
              <a:cxnLst/>
              <a:rect l="l" t="t" r="r" b="b"/>
              <a:pathLst>
                <a:path w="4254" h="2143" extrusionOk="0">
                  <a:moveTo>
                    <a:pt x="2143" y="0"/>
                  </a:moveTo>
                  <a:cubicBezTo>
                    <a:pt x="1860" y="0"/>
                    <a:pt x="1576" y="221"/>
                    <a:pt x="1450" y="473"/>
                  </a:cubicBezTo>
                  <a:lnTo>
                    <a:pt x="1387" y="725"/>
                  </a:lnTo>
                  <a:lnTo>
                    <a:pt x="725" y="725"/>
                  </a:lnTo>
                  <a:cubicBezTo>
                    <a:pt x="316" y="725"/>
                    <a:pt x="1" y="1040"/>
                    <a:pt x="1" y="1418"/>
                  </a:cubicBezTo>
                  <a:cubicBezTo>
                    <a:pt x="1" y="1828"/>
                    <a:pt x="316" y="2143"/>
                    <a:pt x="725" y="2143"/>
                  </a:cubicBezTo>
                  <a:lnTo>
                    <a:pt x="3561" y="2143"/>
                  </a:lnTo>
                  <a:cubicBezTo>
                    <a:pt x="3939" y="2143"/>
                    <a:pt x="4254" y="1828"/>
                    <a:pt x="4254" y="1418"/>
                  </a:cubicBezTo>
                  <a:cubicBezTo>
                    <a:pt x="4254" y="1040"/>
                    <a:pt x="3939" y="725"/>
                    <a:pt x="3561" y="725"/>
                  </a:cubicBezTo>
                  <a:lnTo>
                    <a:pt x="2868" y="725"/>
                  </a:lnTo>
                  <a:lnTo>
                    <a:pt x="2805" y="473"/>
                  </a:lnTo>
                  <a:cubicBezTo>
                    <a:pt x="2710" y="221"/>
                    <a:pt x="2458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11225;p150">
              <a:extLst>
                <a:ext uri="{FF2B5EF4-FFF2-40B4-BE49-F238E27FC236}">
                  <a16:creationId xmlns:a16="http://schemas.microsoft.com/office/drawing/2014/main" id="{2B2728DB-8329-4159-9449-1A4CC75108C9}"/>
                </a:ext>
              </a:extLst>
            </p:cNvPr>
            <p:cNvSpPr/>
            <p:nvPr/>
          </p:nvSpPr>
          <p:spPr>
            <a:xfrm>
              <a:off x="6412300" y="4059000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0" y="1"/>
                  </a:moveTo>
                  <a:lnTo>
                    <a:pt x="0" y="4222"/>
                  </a:lnTo>
                  <a:lnTo>
                    <a:pt x="32" y="4222"/>
                  </a:lnTo>
                  <a:cubicBezTo>
                    <a:pt x="315" y="4002"/>
                    <a:pt x="662" y="3876"/>
                    <a:pt x="1072" y="3876"/>
                  </a:cubicBezTo>
                  <a:cubicBezTo>
                    <a:pt x="1450" y="3876"/>
                    <a:pt x="1796" y="4002"/>
                    <a:pt x="2080" y="4222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11226;p150">
              <a:extLst>
                <a:ext uri="{FF2B5EF4-FFF2-40B4-BE49-F238E27FC236}">
                  <a16:creationId xmlns:a16="http://schemas.microsoft.com/office/drawing/2014/main" id="{D1D2E1C7-688B-47BD-A90C-DB251D50B0C0}"/>
                </a:ext>
              </a:extLst>
            </p:cNvPr>
            <p:cNvSpPr/>
            <p:nvPr/>
          </p:nvSpPr>
          <p:spPr>
            <a:xfrm>
              <a:off x="6413875" y="4007025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2080" y="1386"/>
                  </a:lnTo>
                  <a:lnTo>
                    <a:pt x="2080" y="1040"/>
                  </a:ln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11227;p150">
              <a:extLst>
                <a:ext uri="{FF2B5EF4-FFF2-40B4-BE49-F238E27FC236}">
                  <a16:creationId xmlns:a16="http://schemas.microsoft.com/office/drawing/2014/main" id="{A9C32FCC-D6DF-4741-A1A3-F5C0DB7553BD}"/>
                </a:ext>
              </a:extLst>
            </p:cNvPr>
            <p:cNvSpPr/>
            <p:nvPr/>
          </p:nvSpPr>
          <p:spPr>
            <a:xfrm>
              <a:off x="6417800" y="4173200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3" y="1"/>
                  </a:moveTo>
                  <a:cubicBezTo>
                    <a:pt x="537" y="1"/>
                    <a:pt x="190" y="221"/>
                    <a:pt x="1" y="442"/>
                  </a:cubicBezTo>
                  <a:lnTo>
                    <a:pt x="568" y="1545"/>
                  </a:lnTo>
                  <a:cubicBezTo>
                    <a:pt x="600" y="1671"/>
                    <a:pt x="757" y="1734"/>
                    <a:pt x="883" y="1734"/>
                  </a:cubicBezTo>
                  <a:cubicBezTo>
                    <a:pt x="978" y="1734"/>
                    <a:pt x="1104" y="1671"/>
                    <a:pt x="1198" y="1545"/>
                  </a:cubicBezTo>
                  <a:lnTo>
                    <a:pt x="1734" y="442"/>
                  </a:lnTo>
                  <a:cubicBezTo>
                    <a:pt x="1545" y="158"/>
                    <a:pt x="1230" y="1"/>
                    <a:pt x="8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87" name="Google Shape;11228;p150">
            <a:extLst>
              <a:ext uri="{FF2B5EF4-FFF2-40B4-BE49-F238E27FC236}">
                <a16:creationId xmlns:a16="http://schemas.microsoft.com/office/drawing/2014/main" id="{5F46925E-00EB-451E-B086-A6B21BAC3E85}"/>
              </a:ext>
            </a:extLst>
          </p:cNvPr>
          <p:cNvGrpSpPr/>
          <p:nvPr/>
        </p:nvGrpSpPr>
        <p:grpSpPr>
          <a:xfrm>
            <a:off x="8264682" y="1886338"/>
            <a:ext cx="464251" cy="465511"/>
            <a:chOff x="1674750" y="3254050"/>
            <a:chExt cx="294575" cy="295375"/>
          </a:xfrm>
          <a:solidFill>
            <a:srgbClr val="640000"/>
          </a:solidFill>
        </p:grpSpPr>
        <p:sp>
          <p:nvSpPr>
            <p:cNvPr id="388" name="Google Shape;11229;p150">
              <a:extLst>
                <a:ext uri="{FF2B5EF4-FFF2-40B4-BE49-F238E27FC236}">
                  <a16:creationId xmlns:a16="http://schemas.microsoft.com/office/drawing/2014/main" id="{0A09A542-421F-4C1C-89B8-991A5A8D6E9E}"/>
                </a:ext>
              </a:extLst>
            </p:cNvPr>
            <p:cNvSpPr/>
            <p:nvPr/>
          </p:nvSpPr>
          <p:spPr>
            <a:xfrm>
              <a:off x="1691275" y="3351700"/>
              <a:ext cx="278050" cy="197725"/>
            </a:xfrm>
            <a:custGeom>
              <a:avLst/>
              <a:gdLst/>
              <a:ahLst/>
              <a:cxnLst/>
              <a:rect l="l" t="t" r="r" b="b"/>
              <a:pathLst>
                <a:path w="11122" h="7909" extrusionOk="0">
                  <a:moveTo>
                    <a:pt x="10535" y="0"/>
                  </a:moveTo>
                  <a:cubicBezTo>
                    <a:pt x="10489" y="0"/>
                    <a:pt x="10442" y="10"/>
                    <a:pt x="10397" y="33"/>
                  </a:cubicBezTo>
                  <a:cubicBezTo>
                    <a:pt x="10208" y="64"/>
                    <a:pt x="10114" y="253"/>
                    <a:pt x="10177" y="474"/>
                  </a:cubicBezTo>
                  <a:cubicBezTo>
                    <a:pt x="10334" y="978"/>
                    <a:pt x="10429" y="1482"/>
                    <a:pt x="10429" y="1986"/>
                  </a:cubicBezTo>
                  <a:cubicBezTo>
                    <a:pt x="10429" y="4885"/>
                    <a:pt x="8066" y="7247"/>
                    <a:pt x="5199" y="7247"/>
                  </a:cubicBezTo>
                  <a:cubicBezTo>
                    <a:pt x="3561" y="7247"/>
                    <a:pt x="2017" y="6397"/>
                    <a:pt x="1072" y="5137"/>
                  </a:cubicBezTo>
                  <a:lnTo>
                    <a:pt x="1733" y="5137"/>
                  </a:lnTo>
                  <a:cubicBezTo>
                    <a:pt x="1922" y="5137"/>
                    <a:pt x="2080" y="4979"/>
                    <a:pt x="2080" y="4790"/>
                  </a:cubicBezTo>
                  <a:cubicBezTo>
                    <a:pt x="2080" y="4601"/>
                    <a:pt x="1922" y="4443"/>
                    <a:pt x="1733" y="4443"/>
                  </a:cubicBezTo>
                  <a:lnTo>
                    <a:pt x="347" y="4443"/>
                  </a:lnTo>
                  <a:cubicBezTo>
                    <a:pt x="158" y="4443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47" y="6523"/>
                  </a:cubicBezTo>
                  <a:cubicBezTo>
                    <a:pt x="536" y="6523"/>
                    <a:pt x="694" y="6365"/>
                    <a:pt x="694" y="6176"/>
                  </a:cubicBezTo>
                  <a:lnTo>
                    <a:pt x="694" y="5767"/>
                  </a:lnTo>
                  <a:cubicBezTo>
                    <a:pt x="1796" y="7090"/>
                    <a:pt x="3466" y="7909"/>
                    <a:pt x="5199" y="7909"/>
                  </a:cubicBezTo>
                  <a:cubicBezTo>
                    <a:pt x="8412" y="7909"/>
                    <a:pt x="11122" y="5231"/>
                    <a:pt x="11122" y="1986"/>
                  </a:cubicBezTo>
                  <a:cubicBezTo>
                    <a:pt x="11122" y="1419"/>
                    <a:pt x="10996" y="820"/>
                    <a:pt x="10838" y="222"/>
                  </a:cubicBezTo>
                  <a:cubicBezTo>
                    <a:pt x="10814" y="102"/>
                    <a:pt x="10681" y="0"/>
                    <a:pt x="105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11230;p150">
              <a:extLst>
                <a:ext uri="{FF2B5EF4-FFF2-40B4-BE49-F238E27FC236}">
                  <a16:creationId xmlns:a16="http://schemas.microsoft.com/office/drawing/2014/main" id="{64E5F19F-7E75-4C1B-A4BC-C2A0DF5C4FEB}"/>
                </a:ext>
              </a:extLst>
            </p:cNvPr>
            <p:cNvSpPr/>
            <p:nvPr/>
          </p:nvSpPr>
          <p:spPr>
            <a:xfrm>
              <a:off x="1674750" y="3254050"/>
              <a:ext cx="277250" cy="197900"/>
            </a:xfrm>
            <a:custGeom>
              <a:avLst/>
              <a:gdLst/>
              <a:ahLst/>
              <a:cxnLst/>
              <a:rect l="l" t="t" r="r" b="b"/>
              <a:pathLst>
                <a:path w="11090" h="7916" extrusionOk="0">
                  <a:moveTo>
                    <a:pt x="5891" y="1"/>
                  </a:moveTo>
                  <a:cubicBezTo>
                    <a:pt x="2678" y="1"/>
                    <a:pt x="0" y="2679"/>
                    <a:pt x="0" y="5892"/>
                  </a:cubicBezTo>
                  <a:cubicBezTo>
                    <a:pt x="0" y="6491"/>
                    <a:pt x="126" y="7089"/>
                    <a:pt x="284" y="7656"/>
                  </a:cubicBezTo>
                  <a:cubicBezTo>
                    <a:pt x="310" y="7842"/>
                    <a:pt x="448" y="7916"/>
                    <a:pt x="604" y="7916"/>
                  </a:cubicBezTo>
                  <a:cubicBezTo>
                    <a:pt x="633" y="7916"/>
                    <a:pt x="663" y="7913"/>
                    <a:pt x="693" y="7908"/>
                  </a:cubicBezTo>
                  <a:cubicBezTo>
                    <a:pt x="882" y="7877"/>
                    <a:pt x="977" y="7656"/>
                    <a:pt x="945" y="7467"/>
                  </a:cubicBezTo>
                  <a:cubicBezTo>
                    <a:pt x="788" y="6963"/>
                    <a:pt x="662" y="6459"/>
                    <a:pt x="662" y="5892"/>
                  </a:cubicBezTo>
                  <a:cubicBezTo>
                    <a:pt x="662" y="3025"/>
                    <a:pt x="3025" y="662"/>
                    <a:pt x="5891" y="662"/>
                  </a:cubicBezTo>
                  <a:cubicBezTo>
                    <a:pt x="7561" y="662"/>
                    <a:pt x="9105" y="1481"/>
                    <a:pt x="10050" y="2742"/>
                  </a:cubicBezTo>
                  <a:lnTo>
                    <a:pt x="9357" y="2742"/>
                  </a:lnTo>
                  <a:cubicBezTo>
                    <a:pt x="9168" y="2742"/>
                    <a:pt x="9010" y="2899"/>
                    <a:pt x="9010" y="3088"/>
                  </a:cubicBezTo>
                  <a:cubicBezTo>
                    <a:pt x="9010" y="3309"/>
                    <a:pt x="9168" y="3466"/>
                    <a:pt x="9357" y="3466"/>
                  </a:cubicBezTo>
                  <a:lnTo>
                    <a:pt x="10743" y="3466"/>
                  </a:lnTo>
                  <a:cubicBezTo>
                    <a:pt x="10932" y="3466"/>
                    <a:pt x="11090" y="3309"/>
                    <a:pt x="11090" y="3088"/>
                  </a:cubicBezTo>
                  <a:lnTo>
                    <a:pt x="11090" y="1733"/>
                  </a:lnTo>
                  <a:cubicBezTo>
                    <a:pt x="11090" y="1513"/>
                    <a:pt x="10932" y="1355"/>
                    <a:pt x="10743" y="1355"/>
                  </a:cubicBezTo>
                  <a:cubicBezTo>
                    <a:pt x="10554" y="1355"/>
                    <a:pt x="10397" y="1513"/>
                    <a:pt x="10397" y="1733"/>
                  </a:cubicBezTo>
                  <a:lnTo>
                    <a:pt x="10397" y="2111"/>
                  </a:lnTo>
                  <a:cubicBezTo>
                    <a:pt x="9294" y="820"/>
                    <a:pt x="7624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11231;p150">
              <a:extLst>
                <a:ext uri="{FF2B5EF4-FFF2-40B4-BE49-F238E27FC236}">
                  <a16:creationId xmlns:a16="http://schemas.microsoft.com/office/drawing/2014/main" id="{B0E1DF43-C11E-4DBD-B916-3C3F09CD5F8D}"/>
                </a:ext>
              </a:extLst>
            </p:cNvPr>
            <p:cNvSpPr/>
            <p:nvPr/>
          </p:nvSpPr>
          <p:spPr>
            <a:xfrm>
              <a:off x="1727500" y="3306825"/>
              <a:ext cx="189075" cy="189050"/>
            </a:xfrm>
            <a:custGeom>
              <a:avLst/>
              <a:gdLst/>
              <a:ahLst/>
              <a:cxnLst/>
              <a:rect l="l" t="t" r="r" b="b"/>
              <a:pathLst>
                <a:path w="7563" h="7562" extrusionOk="0">
                  <a:moveTo>
                    <a:pt x="3750" y="2048"/>
                  </a:moveTo>
                  <a:cubicBezTo>
                    <a:pt x="3939" y="2048"/>
                    <a:pt x="4097" y="2206"/>
                    <a:pt x="4097" y="2426"/>
                  </a:cubicBezTo>
                  <a:lnTo>
                    <a:pt x="4097" y="3435"/>
                  </a:lnTo>
                  <a:lnTo>
                    <a:pt x="4475" y="3435"/>
                  </a:lnTo>
                  <a:cubicBezTo>
                    <a:pt x="4664" y="3435"/>
                    <a:pt x="4821" y="3592"/>
                    <a:pt x="4821" y="3781"/>
                  </a:cubicBezTo>
                  <a:cubicBezTo>
                    <a:pt x="4821" y="4002"/>
                    <a:pt x="4664" y="4159"/>
                    <a:pt x="4475" y="4159"/>
                  </a:cubicBezTo>
                  <a:lnTo>
                    <a:pt x="3750" y="4159"/>
                  </a:lnTo>
                  <a:cubicBezTo>
                    <a:pt x="3561" y="4159"/>
                    <a:pt x="3403" y="4002"/>
                    <a:pt x="3403" y="3781"/>
                  </a:cubicBezTo>
                  <a:lnTo>
                    <a:pt x="3403" y="2426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3435" y="0"/>
                  </a:moveTo>
                  <a:cubicBezTo>
                    <a:pt x="2647" y="95"/>
                    <a:pt x="1923" y="410"/>
                    <a:pt x="1356" y="883"/>
                  </a:cubicBezTo>
                  <a:lnTo>
                    <a:pt x="2049" y="1576"/>
                  </a:lnTo>
                  <a:cubicBezTo>
                    <a:pt x="2175" y="1702"/>
                    <a:pt x="2175" y="1954"/>
                    <a:pt x="2049" y="2048"/>
                  </a:cubicBezTo>
                  <a:cubicBezTo>
                    <a:pt x="1986" y="2111"/>
                    <a:pt x="1899" y="2143"/>
                    <a:pt x="1812" y="2143"/>
                  </a:cubicBezTo>
                  <a:cubicBezTo>
                    <a:pt x="1726" y="2143"/>
                    <a:pt x="1639" y="2111"/>
                    <a:pt x="1576" y="2048"/>
                  </a:cubicBezTo>
                  <a:lnTo>
                    <a:pt x="883" y="1355"/>
                  </a:lnTo>
                  <a:cubicBezTo>
                    <a:pt x="410" y="1922"/>
                    <a:pt x="95" y="2647"/>
                    <a:pt x="1" y="3435"/>
                  </a:cubicBezTo>
                  <a:lnTo>
                    <a:pt x="1041" y="3435"/>
                  </a:lnTo>
                  <a:cubicBezTo>
                    <a:pt x="1230" y="3435"/>
                    <a:pt x="1387" y="3592"/>
                    <a:pt x="1387" y="3781"/>
                  </a:cubicBezTo>
                  <a:cubicBezTo>
                    <a:pt x="1387" y="3970"/>
                    <a:pt x="1230" y="4128"/>
                    <a:pt x="1041" y="4128"/>
                  </a:cubicBezTo>
                  <a:lnTo>
                    <a:pt x="1" y="4128"/>
                  </a:lnTo>
                  <a:cubicBezTo>
                    <a:pt x="95" y="4915"/>
                    <a:pt x="410" y="5640"/>
                    <a:pt x="883" y="6238"/>
                  </a:cubicBezTo>
                  <a:lnTo>
                    <a:pt x="1576" y="5514"/>
                  </a:lnTo>
                  <a:cubicBezTo>
                    <a:pt x="1639" y="5451"/>
                    <a:pt x="1734" y="5419"/>
                    <a:pt x="1824" y="5419"/>
                  </a:cubicBezTo>
                  <a:cubicBezTo>
                    <a:pt x="1915" y="5419"/>
                    <a:pt x="2001" y="5451"/>
                    <a:pt x="2049" y="5514"/>
                  </a:cubicBezTo>
                  <a:cubicBezTo>
                    <a:pt x="2175" y="5640"/>
                    <a:pt x="2175" y="5860"/>
                    <a:pt x="2049" y="5986"/>
                  </a:cubicBezTo>
                  <a:lnTo>
                    <a:pt x="1356" y="6711"/>
                  </a:lnTo>
                  <a:cubicBezTo>
                    <a:pt x="1923" y="7184"/>
                    <a:pt x="2647" y="7499"/>
                    <a:pt x="3435" y="7562"/>
                  </a:cubicBezTo>
                  <a:lnTo>
                    <a:pt x="3435" y="6553"/>
                  </a:lnTo>
                  <a:cubicBezTo>
                    <a:pt x="3435" y="6333"/>
                    <a:pt x="3592" y="6175"/>
                    <a:pt x="3781" y="6175"/>
                  </a:cubicBezTo>
                  <a:cubicBezTo>
                    <a:pt x="4002" y="6175"/>
                    <a:pt x="4160" y="6333"/>
                    <a:pt x="4160" y="6553"/>
                  </a:cubicBezTo>
                  <a:lnTo>
                    <a:pt x="4160" y="7562"/>
                  </a:lnTo>
                  <a:cubicBezTo>
                    <a:pt x="4947" y="7499"/>
                    <a:pt x="5640" y="7184"/>
                    <a:pt x="6239" y="6711"/>
                  </a:cubicBezTo>
                  <a:lnTo>
                    <a:pt x="5514" y="5986"/>
                  </a:lnTo>
                  <a:cubicBezTo>
                    <a:pt x="5420" y="5860"/>
                    <a:pt x="5420" y="5640"/>
                    <a:pt x="5514" y="5514"/>
                  </a:cubicBezTo>
                  <a:cubicBezTo>
                    <a:pt x="5577" y="5451"/>
                    <a:pt x="5672" y="5419"/>
                    <a:pt x="5762" y="5419"/>
                  </a:cubicBezTo>
                  <a:cubicBezTo>
                    <a:pt x="5853" y="5419"/>
                    <a:pt x="5940" y="5451"/>
                    <a:pt x="5987" y="5514"/>
                  </a:cubicBezTo>
                  <a:lnTo>
                    <a:pt x="6711" y="6238"/>
                  </a:lnTo>
                  <a:cubicBezTo>
                    <a:pt x="7184" y="5640"/>
                    <a:pt x="7499" y="4915"/>
                    <a:pt x="7562" y="4128"/>
                  </a:cubicBezTo>
                  <a:lnTo>
                    <a:pt x="6554" y="4128"/>
                  </a:lnTo>
                  <a:cubicBezTo>
                    <a:pt x="6365" y="4128"/>
                    <a:pt x="6207" y="3970"/>
                    <a:pt x="6207" y="3781"/>
                  </a:cubicBezTo>
                  <a:cubicBezTo>
                    <a:pt x="6207" y="3592"/>
                    <a:pt x="6365" y="3435"/>
                    <a:pt x="6554" y="3435"/>
                  </a:cubicBezTo>
                  <a:lnTo>
                    <a:pt x="7562" y="3435"/>
                  </a:lnTo>
                  <a:cubicBezTo>
                    <a:pt x="7499" y="2647"/>
                    <a:pt x="7184" y="1922"/>
                    <a:pt x="6711" y="1355"/>
                  </a:cubicBezTo>
                  <a:lnTo>
                    <a:pt x="5987" y="2048"/>
                  </a:lnTo>
                  <a:cubicBezTo>
                    <a:pt x="5940" y="2111"/>
                    <a:pt x="5853" y="2143"/>
                    <a:pt x="5762" y="2143"/>
                  </a:cubicBezTo>
                  <a:cubicBezTo>
                    <a:pt x="5672" y="2143"/>
                    <a:pt x="5577" y="2111"/>
                    <a:pt x="5514" y="2048"/>
                  </a:cubicBezTo>
                  <a:cubicBezTo>
                    <a:pt x="5420" y="1922"/>
                    <a:pt x="5420" y="1702"/>
                    <a:pt x="5514" y="1576"/>
                  </a:cubicBezTo>
                  <a:lnTo>
                    <a:pt x="6239" y="883"/>
                  </a:lnTo>
                  <a:cubicBezTo>
                    <a:pt x="5640" y="410"/>
                    <a:pt x="4947" y="95"/>
                    <a:pt x="4160" y="0"/>
                  </a:cubicBezTo>
                  <a:lnTo>
                    <a:pt x="4160" y="1040"/>
                  </a:lnTo>
                  <a:cubicBezTo>
                    <a:pt x="4160" y="1229"/>
                    <a:pt x="4002" y="1387"/>
                    <a:pt x="3781" y="1387"/>
                  </a:cubicBezTo>
                  <a:cubicBezTo>
                    <a:pt x="3592" y="1387"/>
                    <a:pt x="3435" y="1229"/>
                    <a:pt x="3435" y="1040"/>
                  </a:cubicBezTo>
                  <a:lnTo>
                    <a:pt x="34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91" name="Google Shape;11232;p150">
            <a:extLst>
              <a:ext uri="{FF2B5EF4-FFF2-40B4-BE49-F238E27FC236}">
                <a16:creationId xmlns:a16="http://schemas.microsoft.com/office/drawing/2014/main" id="{02B62E65-7ABD-4F54-B53E-6C674C45B440}"/>
              </a:ext>
            </a:extLst>
          </p:cNvPr>
          <p:cNvGrpSpPr/>
          <p:nvPr/>
        </p:nvGrpSpPr>
        <p:grpSpPr>
          <a:xfrm>
            <a:off x="8283878" y="2483275"/>
            <a:ext cx="425796" cy="465511"/>
            <a:chOff x="1687350" y="3618725"/>
            <a:chExt cx="270175" cy="295375"/>
          </a:xfrm>
          <a:solidFill>
            <a:srgbClr val="640000"/>
          </a:solidFill>
        </p:grpSpPr>
        <p:sp>
          <p:nvSpPr>
            <p:cNvPr id="392" name="Google Shape;11233;p150">
              <a:extLst>
                <a:ext uri="{FF2B5EF4-FFF2-40B4-BE49-F238E27FC236}">
                  <a16:creationId xmlns:a16="http://schemas.microsoft.com/office/drawing/2014/main" id="{2AAF4F66-763A-46C3-88D3-476C1C8376C7}"/>
                </a:ext>
              </a:extLst>
            </p:cNvPr>
            <p:cNvSpPr/>
            <p:nvPr/>
          </p:nvSpPr>
          <p:spPr>
            <a:xfrm>
              <a:off x="1829900" y="3808550"/>
              <a:ext cx="18150" cy="35450"/>
            </a:xfrm>
            <a:custGeom>
              <a:avLst/>
              <a:gdLst/>
              <a:ahLst/>
              <a:cxnLst/>
              <a:rect l="l" t="t" r="r" b="b"/>
              <a:pathLst>
                <a:path w="726" h="1418" extrusionOk="0">
                  <a:moveTo>
                    <a:pt x="1" y="0"/>
                  </a:moveTo>
                  <a:lnTo>
                    <a:pt x="1" y="1418"/>
                  </a:lnTo>
                  <a:lnTo>
                    <a:pt x="379" y="1418"/>
                  </a:lnTo>
                  <a:cubicBezTo>
                    <a:pt x="568" y="1418"/>
                    <a:pt x="725" y="1260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11234;p150">
              <a:extLst>
                <a:ext uri="{FF2B5EF4-FFF2-40B4-BE49-F238E27FC236}">
                  <a16:creationId xmlns:a16="http://schemas.microsoft.com/office/drawing/2014/main" id="{A48C25EA-DFDF-435D-9045-499FBFE5B115}"/>
                </a:ext>
              </a:extLst>
            </p:cNvPr>
            <p:cNvSpPr/>
            <p:nvPr/>
          </p:nvSpPr>
          <p:spPr>
            <a:xfrm>
              <a:off x="1795250" y="3755775"/>
              <a:ext cx="18125" cy="35450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89" y="1418"/>
                    <a:pt x="378" y="1418"/>
                  </a:cubicBezTo>
                  <a:lnTo>
                    <a:pt x="725" y="1418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11235;p150">
              <a:extLst>
                <a:ext uri="{FF2B5EF4-FFF2-40B4-BE49-F238E27FC236}">
                  <a16:creationId xmlns:a16="http://schemas.microsoft.com/office/drawing/2014/main" id="{2D0D1E51-213B-4E1C-A8E9-B6B6D2A3022C}"/>
                </a:ext>
              </a:extLst>
            </p:cNvPr>
            <p:cNvSpPr/>
            <p:nvPr/>
          </p:nvSpPr>
          <p:spPr>
            <a:xfrm>
              <a:off x="1687350" y="3618725"/>
              <a:ext cx="270175" cy="295375"/>
            </a:xfrm>
            <a:custGeom>
              <a:avLst/>
              <a:gdLst/>
              <a:ahLst/>
              <a:cxnLst/>
              <a:rect l="l" t="t" r="r" b="b"/>
              <a:pathLst>
                <a:path w="10807" h="11815" extrusionOk="0">
                  <a:moveTo>
                    <a:pt x="6459" y="662"/>
                  </a:moveTo>
                  <a:cubicBezTo>
                    <a:pt x="6868" y="662"/>
                    <a:pt x="7183" y="977"/>
                    <a:pt x="7183" y="1355"/>
                  </a:cubicBezTo>
                  <a:cubicBezTo>
                    <a:pt x="7183" y="1765"/>
                    <a:pt x="6868" y="2080"/>
                    <a:pt x="6459" y="2080"/>
                  </a:cubicBezTo>
                  <a:lnTo>
                    <a:pt x="6459" y="1702"/>
                  </a:lnTo>
                  <a:cubicBezTo>
                    <a:pt x="6459" y="1513"/>
                    <a:pt x="6301" y="1355"/>
                    <a:pt x="6112" y="1355"/>
                  </a:cubicBezTo>
                  <a:lnTo>
                    <a:pt x="4726" y="1355"/>
                  </a:lnTo>
                  <a:cubicBezTo>
                    <a:pt x="4537" y="1355"/>
                    <a:pt x="4379" y="1513"/>
                    <a:pt x="4379" y="1702"/>
                  </a:cubicBezTo>
                  <a:lnTo>
                    <a:pt x="4379" y="2080"/>
                  </a:lnTo>
                  <a:cubicBezTo>
                    <a:pt x="3970" y="2017"/>
                    <a:pt x="3655" y="1702"/>
                    <a:pt x="3655" y="1355"/>
                  </a:cubicBezTo>
                  <a:cubicBezTo>
                    <a:pt x="3655" y="977"/>
                    <a:pt x="3970" y="662"/>
                    <a:pt x="4379" y="662"/>
                  </a:cubicBezTo>
                  <a:close/>
                  <a:moveTo>
                    <a:pt x="5387" y="4128"/>
                  </a:moveTo>
                  <a:cubicBezTo>
                    <a:pt x="5608" y="4128"/>
                    <a:pt x="5766" y="4285"/>
                    <a:pt x="5766" y="4474"/>
                  </a:cubicBezTo>
                  <a:lnTo>
                    <a:pt x="5766" y="4821"/>
                  </a:lnTo>
                  <a:lnTo>
                    <a:pt x="6112" y="4821"/>
                  </a:lnTo>
                  <a:cubicBezTo>
                    <a:pt x="6711" y="4821"/>
                    <a:pt x="7120" y="5293"/>
                    <a:pt x="7120" y="5860"/>
                  </a:cubicBezTo>
                  <a:cubicBezTo>
                    <a:pt x="7120" y="6049"/>
                    <a:pt x="6963" y="6207"/>
                    <a:pt x="6774" y="6207"/>
                  </a:cubicBezTo>
                  <a:cubicBezTo>
                    <a:pt x="6585" y="6207"/>
                    <a:pt x="6427" y="6049"/>
                    <a:pt x="6427" y="5860"/>
                  </a:cubicBezTo>
                  <a:cubicBezTo>
                    <a:pt x="6427" y="5640"/>
                    <a:pt x="6270" y="5482"/>
                    <a:pt x="6081" y="5482"/>
                  </a:cubicBezTo>
                  <a:lnTo>
                    <a:pt x="5703" y="5482"/>
                  </a:lnTo>
                  <a:lnTo>
                    <a:pt x="5703" y="6868"/>
                  </a:lnTo>
                  <a:lnTo>
                    <a:pt x="6081" y="6868"/>
                  </a:lnTo>
                  <a:cubicBezTo>
                    <a:pt x="6648" y="6868"/>
                    <a:pt x="7089" y="7341"/>
                    <a:pt x="7089" y="7908"/>
                  </a:cubicBezTo>
                  <a:lnTo>
                    <a:pt x="7089" y="8601"/>
                  </a:lnTo>
                  <a:cubicBezTo>
                    <a:pt x="7089" y="9200"/>
                    <a:pt x="6616" y="9641"/>
                    <a:pt x="6081" y="9641"/>
                  </a:cubicBezTo>
                  <a:lnTo>
                    <a:pt x="5703" y="9641"/>
                  </a:lnTo>
                  <a:lnTo>
                    <a:pt x="5703" y="9987"/>
                  </a:lnTo>
                  <a:cubicBezTo>
                    <a:pt x="5703" y="10176"/>
                    <a:pt x="5545" y="10334"/>
                    <a:pt x="5356" y="10334"/>
                  </a:cubicBezTo>
                  <a:cubicBezTo>
                    <a:pt x="5167" y="10334"/>
                    <a:pt x="5009" y="10176"/>
                    <a:pt x="5009" y="9987"/>
                  </a:cubicBezTo>
                  <a:lnTo>
                    <a:pt x="5009" y="9704"/>
                  </a:lnTo>
                  <a:lnTo>
                    <a:pt x="4631" y="9704"/>
                  </a:lnTo>
                  <a:cubicBezTo>
                    <a:pt x="4064" y="9704"/>
                    <a:pt x="3623" y="9231"/>
                    <a:pt x="3623" y="8664"/>
                  </a:cubicBezTo>
                  <a:cubicBezTo>
                    <a:pt x="3623" y="8475"/>
                    <a:pt x="3781" y="8318"/>
                    <a:pt x="3970" y="8318"/>
                  </a:cubicBezTo>
                  <a:cubicBezTo>
                    <a:pt x="4159" y="8318"/>
                    <a:pt x="4316" y="8475"/>
                    <a:pt x="4316" y="8664"/>
                  </a:cubicBezTo>
                  <a:cubicBezTo>
                    <a:pt x="4316" y="8885"/>
                    <a:pt x="4505" y="9042"/>
                    <a:pt x="4694" y="9042"/>
                  </a:cubicBezTo>
                  <a:lnTo>
                    <a:pt x="5041" y="9042"/>
                  </a:lnTo>
                  <a:lnTo>
                    <a:pt x="5041" y="7625"/>
                  </a:lnTo>
                  <a:lnTo>
                    <a:pt x="4694" y="7625"/>
                  </a:lnTo>
                  <a:lnTo>
                    <a:pt x="4694" y="7593"/>
                  </a:lnTo>
                  <a:cubicBezTo>
                    <a:pt x="4096" y="7593"/>
                    <a:pt x="3655" y="7120"/>
                    <a:pt x="3655" y="6553"/>
                  </a:cubicBezTo>
                  <a:lnTo>
                    <a:pt x="3655" y="5860"/>
                  </a:lnTo>
                  <a:cubicBezTo>
                    <a:pt x="3655" y="5262"/>
                    <a:pt x="4127" y="4821"/>
                    <a:pt x="4694" y="4821"/>
                  </a:cubicBezTo>
                  <a:lnTo>
                    <a:pt x="5041" y="4821"/>
                  </a:lnTo>
                  <a:lnTo>
                    <a:pt x="5041" y="4474"/>
                  </a:lnTo>
                  <a:cubicBezTo>
                    <a:pt x="5041" y="4285"/>
                    <a:pt x="5198" y="4128"/>
                    <a:pt x="5387" y="4128"/>
                  </a:cubicBezTo>
                  <a:close/>
                  <a:moveTo>
                    <a:pt x="4379" y="0"/>
                  </a:moveTo>
                  <a:cubicBezTo>
                    <a:pt x="3623" y="0"/>
                    <a:pt x="2993" y="662"/>
                    <a:pt x="2993" y="1387"/>
                  </a:cubicBezTo>
                  <a:cubicBezTo>
                    <a:pt x="2993" y="2143"/>
                    <a:pt x="3623" y="2773"/>
                    <a:pt x="4379" y="2773"/>
                  </a:cubicBezTo>
                  <a:lnTo>
                    <a:pt x="4379" y="2899"/>
                  </a:lnTo>
                  <a:cubicBezTo>
                    <a:pt x="3781" y="3025"/>
                    <a:pt x="3277" y="3277"/>
                    <a:pt x="2804" y="3592"/>
                  </a:cubicBezTo>
                  <a:lnTo>
                    <a:pt x="2332" y="3056"/>
                  </a:lnTo>
                  <a:lnTo>
                    <a:pt x="2584" y="2804"/>
                  </a:lnTo>
                  <a:cubicBezTo>
                    <a:pt x="2710" y="2710"/>
                    <a:pt x="2710" y="2458"/>
                    <a:pt x="2615" y="2332"/>
                  </a:cubicBezTo>
                  <a:lnTo>
                    <a:pt x="1701" y="1292"/>
                  </a:lnTo>
                  <a:cubicBezTo>
                    <a:pt x="1630" y="1203"/>
                    <a:pt x="1529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6"/>
                  </a:lnTo>
                  <a:cubicBezTo>
                    <a:pt x="1090" y="3770"/>
                    <a:pt x="1183" y="3809"/>
                    <a:pt x="1279" y="3809"/>
                  </a:cubicBezTo>
                  <a:cubicBezTo>
                    <a:pt x="1365" y="3809"/>
                    <a:pt x="1453" y="3777"/>
                    <a:pt x="1512" y="3718"/>
                  </a:cubicBezTo>
                  <a:lnTo>
                    <a:pt x="1764" y="3497"/>
                  </a:lnTo>
                  <a:lnTo>
                    <a:pt x="2237" y="4033"/>
                  </a:lnTo>
                  <a:cubicBezTo>
                    <a:pt x="1418" y="4852"/>
                    <a:pt x="914" y="5986"/>
                    <a:pt x="914" y="7247"/>
                  </a:cubicBezTo>
                  <a:cubicBezTo>
                    <a:pt x="914" y="9735"/>
                    <a:pt x="2930" y="11815"/>
                    <a:pt x="5387" y="11815"/>
                  </a:cubicBezTo>
                  <a:cubicBezTo>
                    <a:pt x="7876" y="11815"/>
                    <a:pt x="9893" y="9798"/>
                    <a:pt x="9893" y="7247"/>
                  </a:cubicBezTo>
                  <a:cubicBezTo>
                    <a:pt x="9893" y="5986"/>
                    <a:pt x="9389" y="4852"/>
                    <a:pt x="8538" y="4033"/>
                  </a:cubicBezTo>
                  <a:lnTo>
                    <a:pt x="9011" y="3497"/>
                  </a:lnTo>
                  <a:lnTo>
                    <a:pt x="9294" y="3718"/>
                  </a:lnTo>
                  <a:cubicBezTo>
                    <a:pt x="9368" y="3777"/>
                    <a:pt x="9450" y="3809"/>
                    <a:pt x="9528" y="3809"/>
                  </a:cubicBezTo>
                  <a:cubicBezTo>
                    <a:pt x="9616" y="3809"/>
                    <a:pt x="9700" y="3770"/>
                    <a:pt x="9767" y="3686"/>
                  </a:cubicBezTo>
                  <a:lnTo>
                    <a:pt x="10680" y="2615"/>
                  </a:lnTo>
                  <a:cubicBezTo>
                    <a:pt x="10806" y="2458"/>
                    <a:pt x="10806" y="2269"/>
                    <a:pt x="10649" y="2143"/>
                  </a:cubicBezTo>
                  <a:lnTo>
                    <a:pt x="9578" y="1229"/>
                  </a:lnTo>
                  <a:cubicBezTo>
                    <a:pt x="9509" y="1188"/>
                    <a:pt x="9434" y="1165"/>
                    <a:pt x="9361" y="1165"/>
                  </a:cubicBezTo>
                  <a:cubicBezTo>
                    <a:pt x="9267" y="1165"/>
                    <a:pt x="9176" y="1203"/>
                    <a:pt x="9105" y="1292"/>
                  </a:cubicBezTo>
                  <a:lnTo>
                    <a:pt x="8191" y="2332"/>
                  </a:lnTo>
                  <a:cubicBezTo>
                    <a:pt x="8065" y="2489"/>
                    <a:pt x="8065" y="2710"/>
                    <a:pt x="8223" y="2804"/>
                  </a:cubicBezTo>
                  <a:lnTo>
                    <a:pt x="8506" y="3056"/>
                  </a:lnTo>
                  <a:lnTo>
                    <a:pt x="8034" y="3592"/>
                  </a:lnTo>
                  <a:cubicBezTo>
                    <a:pt x="7561" y="3245"/>
                    <a:pt x="7057" y="3025"/>
                    <a:pt x="6459" y="2899"/>
                  </a:cubicBezTo>
                  <a:lnTo>
                    <a:pt x="6459" y="2773"/>
                  </a:lnTo>
                  <a:cubicBezTo>
                    <a:pt x="7215" y="2773"/>
                    <a:pt x="7845" y="2143"/>
                    <a:pt x="7845" y="1387"/>
                  </a:cubicBezTo>
                  <a:cubicBezTo>
                    <a:pt x="7845" y="662"/>
                    <a:pt x="7215" y="0"/>
                    <a:pt x="64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95" name="Google Shape;11236;p150">
            <a:extLst>
              <a:ext uri="{FF2B5EF4-FFF2-40B4-BE49-F238E27FC236}">
                <a16:creationId xmlns:a16="http://schemas.microsoft.com/office/drawing/2014/main" id="{52160D5D-64F6-4310-842B-B2AE875AEE42}"/>
              </a:ext>
            </a:extLst>
          </p:cNvPr>
          <p:cNvGrpSpPr/>
          <p:nvPr/>
        </p:nvGrpSpPr>
        <p:grpSpPr>
          <a:xfrm>
            <a:off x="8262148" y="3078583"/>
            <a:ext cx="469253" cy="465511"/>
            <a:chOff x="1672375" y="3982600"/>
            <a:chExt cx="297750" cy="295375"/>
          </a:xfrm>
          <a:solidFill>
            <a:srgbClr val="640000"/>
          </a:solidFill>
        </p:grpSpPr>
        <p:sp>
          <p:nvSpPr>
            <p:cNvPr id="396" name="Google Shape;11237;p150">
              <a:extLst>
                <a:ext uri="{FF2B5EF4-FFF2-40B4-BE49-F238E27FC236}">
                  <a16:creationId xmlns:a16="http://schemas.microsoft.com/office/drawing/2014/main" id="{290B7954-3F37-4819-8264-80089A4C3885}"/>
                </a:ext>
              </a:extLst>
            </p:cNvPr>
            <p:cNvSpPr/>
            <p:nvPr/>
          </p:nvSpPr>
          <p:spPr>
            <a:xfrm>
              <a:off x="1796825" y="39826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1"/>
                  </a:moveTo>
                  <a:cubicBezTo>
                    <a:pt x="441" y="1"/>
                    <a:pt x="0" y="442"/>
                    <a:pt x="0" y="1009"/>
                  </a:cubicBezTo>
                  <a:cubicBezTo>
                    <a:pt x="0" y="1576"/>
                    <a:pt x="441" y="2048"/>
                    <a:pt x="1008" y="2048"/>
                  </a:cubicBezTo>
                  <a:cubicBezTo>
                    <a:pt x="1576" y="2048"/>
                    <a:pt x="2048" y="1576"/>
                    <a:pt x="2048" y="1009"/>
                  </a:cubicBezTo>
                  <a:cubicBezTo>
                    <a:pt x="2048" y="442"/>
                    <a:pt x="1576" y="1"/>
                    <a:pt x="1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11238;p150">
              <a:extLst>
                <a:ext uri="{FF2B5EF4-FFF2-40B4-BE49-F238E27FC236}">
                  <a16:creationId xmlns:a16="http://schemas.microsoft.com/office/drawing/2014/main" id="{7539B3F6-AAB8-49E3-B495-563105BE500B}"/>
                </a:ext>
              </a:extLst>
            </p:cNvPr>
            <p:cNvSpPr/>
            <p:nvPr/>
          </p:nvSpPr>
          <p:spPr>
            <a:xfrm>
              <a:off x="1672375" y="4092075"/>
              <a:ext cx="297750" cy="185900"/>
            </a:xfrm>
            <a:custGeom>
              <a:avLst/>
              <a:gdLst/>
              <a:ahLst/>
              <a:cxnLst/>
              <a:rect l="l" t="t" r="r" b="b"/>
              <a:pathLst>
                <a:path w="11910" h="7436" extrusionOk="0">
                  <a:moveTo>
                    <a:pt x="3498" y="1"/>
                  </a:moveTo>
                  <a:cubicBezTo>
                    <a:pt x="2174" y="316"/>
                    <a:pt x="1418" y="820"/>
                    <a:pt x="1418" y="1482"/>
                  </a:cubicBezTo>
                  <a:cubicBezTo>
                    <a:pt x="1418" y="2112"/>
                    <a:pt x="2080" y="2553"/>
                    <a:pt x="3088" y="2868"/>
                  </a:cubicBezTo>
                  <a:lnTo>
                    <a:pt x="1891" y="5357"/>
                  </a:lnTo>
                  <a:lnTo>
                    <a:pt x="1765" y="5357"/>
                  </a:lnTo>
                  <a:cubicBezTo>
                    <a:pt x="788" y="5357"/>
                    <a:pt x="1" y="5766"/>
                    <a:pt x="1" y="6365"/>
                  </a:cubicBezTo>
                  <a:cubicBezTo>
                    <a:pt x="1" y="6963"/>
                    <a:pt x="757" y="7404"/>
                    <a:pt x="1765" y="7404"/>
                  </a:cubicBezTo>
                  <a:cubicBezTo>
                    <a:pt x="2804" y="7404"/>
                    <a:pt x="3498" y="6963"/>
                    <a:pt x="3498" y="6365"/>
                  </a:cubicBezTo>
                  <a:cubicBezTo>
                    <a:pt x="3498" y="5987"/>
                    <a:pt x="3151" y="5609"/>
                    <a:pt x="2615" y="5451"/>
                  </a:cubicBezTo>
                  <a:lnTo>
                    <a:pt x="3781" y="3025"/>
                  </a:lnTo>
                  <a:cubicBezTo>
                    <a:pt x="4348" y="3151"/>
                    <a:pt x="4978" y="3183"/>
                    <a:pt x="5608" y="3214"/>
                  </a:cubicBezTo>
                  <a:lnTo>
                    <a:pt x="5608" y="5388"/>
                  </a:lnTo>
                  <a:cubicBezTo>
                    <a:pt x="4758" y="5451"/>
                    <a:pt x="4222" y="5892"/>
                    <a:pt x="4222" y="6396"/>
                  </a:cubicBezTo>
                  <a:cubicBezTo>
                    <a:pt x="4222" y="6995"/>
                    <a:pt x="4978" y="7436"/>
                    <a:pt x="5955" y="7436"/>
                  </a:cubicBezTo>
                  <a:cubicBezTo>
                    <a:pt x="6932" y="7436"/>
                    <a:pt x="7688" y="6995"/>
                    <a:pt x="7688" y="6396"/>
                  </a:cubicBezTo>
                  <a:cubicBezTo>
                    <a:pt x="7688" y="5892"/>
                    <a:pt x="7089" y="5451"/>
                    <a:pt x="6302" y="5388"/>
                  </a:cubicBezTo>
                  <a:lnTo>
                    <a:pt x="6302" y="3214"/>
                  </a:lnTo>
                  <a:cubicBezTo>
                    <a:pt x="6932" y="3214"/>
                    <a:pt x="7562" y="3151"/>
                    <a:pt x="8129" y="3025"/>
                  </a:cubicBezTo>
                  <a:lnTo>
                    <a:pt x="9295" y="5451"/>
                  </a:lnTo>
                  <a:cubicBezTo>
                    <a:pt x="8759" y="5609"/>
                    <a:pt x="8381" y="5987"/>
                    <a:pt x="8381" y="6365"/>
                  </a:cubicBezTo>
                  <a:cubicBezTo>
                    <a:pt x="8381" y="6963"/>
                    <a:pt x="9137" y="7404"/>
                    <a:pt x="10114" y="7404"/>
                  </a:cubicBezTo>
                  <a:cubicBezTo>
                    <a:pt x="11122" y="7404"/>
                    <a:pt x="11909" y="6963"/>
                    <a:pt x="11909" y="6365"/>
                  </a:cubicBezTo>
                  <a:cubicBezTo>
                    <a:pt x="11909" y="5766"/>
                    <a:pt x="11122" y="5357"/>
                    <a:pt x="10145" y="5357"/>
                  </a:cubicBezTo>
                  <a:lnTo>
                    <a:pt x="10019" y="5357"/>
                  </a:lnTo>
                  <a:lnTo>
                    <a:pt x="8822" y="2868"/>
                  </a:lnTo>
                  <a:cubicBezTo>
                    <a:pt x="9830" y="2584"/>
                    <a:pt x="10492" y="2112"/>
                    <a:pt x="10492" y="1482"/>
                  </a:cubicBezTo>
                  <a:cubicBezTo>
                    <a:pt x="10492" y="820"/>
                    <a:pt x="9736" y="316"/>
                    <a:pt x="8381" y="1"/>
                  </a:cubicBezTo>
                  <a:lnTo>
                    <a:pt x="8381" y="64"/>
                  </a:lnTo>
                  <a:lnTo>
                    <a:pt x="8381" y="1450"/>
                  </a:lnTo>
                  <a:cubicBezTo>
                    <a:pt x="8381" y="1639"/>
                    <a:pt x="8223" y="1797"/>
                    <a:pt x="8034" y="1797"/>
                  </a:cubicBezTo>
                  <a:lnTo>
                    <a:pt x="3876" y="1797"/>
                  </a:lnTo>
                  <a:cubicBezTo>
                    <a:pt x="3655" y="1797"/>
                    <a:pt x="3498" y="1639"/>
                    <a:pt x="3498" y="1450"/>
                  </a:cubicBezTo>
                  <a:lnTo>
                    <a:pt x="3498" y="64"/>
                  </a:lnTo>
                  <a:lnTo>
                    <a:pt x="34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11239;p150">
              <a:extLst>
                <a:ext uri="{FF2B5EF4-FFF2-40B4-BE49-F238E27FC236}">
                  <a16:creationId xmlns:a16="http://schemas.microsoft.com/office/drawing/2014/main" id="{00729306-1D3D-4562-B866-30AA26E0E774}"/>
                </a:ext>
              </a:extLst>
            </p:cNvPr>
            <p:cNvSpPr/>
            <p:nvPr/>
          </p:nvSpPr>
          <p:spPr>
            <a:xfrm>
              <a:off x="1778700" y="4051125"/>
              <a:ext cx="86675" cy="69325"/>
            </a:xfrm>
            <a:custGeom>
              <a:avLst/>
              <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    </a:moveTo>
                  <a:cubicBezTo>
                    <a:pt x="788" y="1"/>
                    <a:pt x="1" y="757"/>
                    <a:pt x="1" y="1733"/>
                  </a:cubicBezTo>
                  <a:lnTo>
                    <a:pt x="1" y="2773"/>
                  </a:lnTo>
                  <a:lnTo>
                    <a:pt x="3466" y="2773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99" name="Google Shape;11240;p150">
            <a:extLst>
              <a:ext uri="{FF2B5EF4-FFF2-40B4-BE49-F238E27FC236}">
                <a16:creationId xmlns:a16="http://schemas.microsoft.com/office/drawing/2014/main" id="{EF95D0EB-943C-47F0-8946-68B600525572}"/>
              </a:ext>
            </a:extLst>
          </p:cNvPr>
          <p:cNvGrpSpPr/>
          <p:nvPr/>
        </p:nvGrpSpPr>
        <p:grpSpPr>
          <a:xfrm>
            <a:off x="6518138" y="3697510"/>
            <a:ext cx="466772" cy="466772"/>
            <a:chOff x="3497300" y="3227275"/>
            <a:chExt cx="296175" cy="296175"/>
          </a:xfrm>
          <a:solidFill>
            <a:srgbClr val="640000"/>
          </a:solidFill>
        </p:grpSpPr>
        <p:sp>
          <p:nvSpPr>
            <p:cNvPr id="400" name="Google Shape;11241;p150">
              <a:extLst>
                <a:ext uri="{FF2B5EF4-FFF2-40B4-BE49-F238E27FC236}">
                  <a16:creationId xmlns:a16="http://schemas.microsoft.com/office/drawing/2014/main" id="{90AC2305-1C9F-4E39-AAF0-CC343E0D59C8}"/>
                </a:ext>
              </a:extLst>
            </p:cNvPr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11242;p150">
              <a:extLst>
                <a:ext uri="{FF2B5EF4-FFF2-40B4-BE49-F238E27FC236}">
                  <a16:creationId xmlns:a16="http://schemas.microsoft.com/office/drawing/2014/main" id="{872FD23C-A7A5-4231-8E1C-48DB7058DF7C}"/>
                </a:ext>
              </a:extLst>
            </p:cNvPr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11243;p150">
              <a:extLst>
                <a:ext uri="{FF2B5EF4-FFF2-40B4-BE49-F238E27FC236}">
                  <a16:creationId xmlns:a16="http://schemas.microsoft.com/office/drawing/2014/main" id="{41AEFB43-0AAA-46BF-BE3E-44014D5351A8}"/>
                </a:ext>
              </a:extLst>
            </p:cNvPr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11244;p150">
              <a:extLst>
                <a:ext uri="{FF2B5EF4-FFF2-40B4-BE49-F238E27FC236}">
                  <a16:creationId xmlns:a16="http://schemas.microsoft.com/office/drawing/2014/main" id="{A6326820-2A70-4790-BF6A-3A4DE2945F78}"/>
                </a:ext>
              </a:extLst>
            </p:cNvPr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11245;p150">
              <a:extLst>
                <a:ext uri="{FF2B5EF4-FFF2-40B4-BE49-F238E27FC236}">
                  <a16:creationId xmlns:a16="http://schemas.microsoft.com/office/drawing/2014/main" id="{11F05858-9381-4DB0-9E73-CDD265077558}"/>
                </a:ext>
              </a:extLst>
            </p:cNvPr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11246;p150">
              <a:extLst>
                <a:ext uri="{FF2B5EF4-FFF2-40B4-BE49-F238E27FC236}">
                  <a16:creationId xmlns:a16="http://schemas.microsoft.com/office/drawing/2014/main" id="{5BA66447-6876-497C-9C5D-C28645054A3D}"/>
                </a:ext>
              </a:extLst>
            </p:cNvPr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11247;p150">
              <a:extLst>
                <a:ext uri="{FF2B5EF4-FFF2-40B4-BE49-F238E27FC236}">
                  <a16:creationId xmlns:a16="http://schemas.microsoft.com/office/drawing/2014/main" id="{1F30B18C-6359-4D29-A24C-836D96AE0ED6}"/>
                </a:ext>
              </a:extLst>
            </p:cNvPr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11248;p150">
              <a:extLst>
                <a:ext uri="{FF2B5EF4-FFF2-40B4-BE49-F238E27FC236}">
                  <a16:creationId xmlns:a16="http://schemas.microsoft.com/office/drawing/2014/main" id="{D5678DA2-F4E3-401D-B182-20D6D6FBACAE}"/>
                </a:ext>
              </a:extLst>
            </p:cNvPr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8" name="Google Shape;11249;p150">
            <a:extLst>
              <a:ext uri="{FF2B5EF4-FFF2-40B4-BE49-F238E27FC236}">
                <a16:creationId xmlns:a16="http://schemas.microsoft.com/office/drawing/2014/main" id="{AF1BFB6D-6C2C-474E-9414-3300EEFC6B0D}"/>
              </a:ext>
            </a:extLst>
          </p:cNvPr>
          <p:cNvGrpSpPr/>
          <p:nvPr/>
        </p:nvGrpSpPr>
        <p:grpSpPr>
          <a:xfrm>
            <a:off x="6518768" y="4296703"/>
            <a:ext cx="465511" cy="463029"/>
            <a:chOff x="3497300" y="3591950"/>
            <a:chExt cx="295375" cy="293800"/>
          </a:xfrm>
          <a:solidFill>
            <a:srgbClr val="640000"/>
          </a:solidFill>
        </p:grpSpPr>
        <p:sp>
          <p:nvSpPr>
            <p:cNvPr id="409" name="Google Shape;11250;p150">
              <a:extLst>
                <a:ext uri="{FF2B5EF4-FFF2-40B4-BE49-F238E27FC236}">
                  <a16:creationId xmlns:a16="http://schemas.microsoft.com/office/drawing/2014/main" id="{77AD5EE7-BA48-4BE4-B253-ADFF442F6F61}"/>
                </a:ext>
              </a:extLst>
            </p:cNvPr>
            <p:cNvSpPr/>
            <p:nvPr/>
          </p:nvSpPr>
          <p:spPr>
            <a:xfrm>
              <a:off x="3628825" y="3724275"/>
              <a:ext cx="18150" cy="16550"/>
            </a:xfrm>
            <a:custGeom>
              <a:avLst/>
              <a:gdLst/>
              <a:ahLst/>
              <a:cxnLst/>
              <a:rect l="l" t="t" r="r" b="b"/>
              <a:pathLst>
                <a:path w="726" h="662" extrusionOk="0">
                  <a:moveTo>
                    <a:pt x="375" y="0"/>
                  </a:moveTo>
                  <a:cubicBezTo>
                    <a:pt x="292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cubicBezTo>
                    <a:pt x="190" y="630"/>
                    <a:pt x="277" y="662"/>
                    <a:pt x="363" y="662"/>
                  </a:cubicBezTo>
                  <a:cubicBezTo>
                    <a:pt x="450" y="662"/>
                    <a:pt x="536" y="630"/>
                    <a:pt x="599" y="567"/>
                  </a:cubicBezTo>
                  <a:cubicBezTo>
                    <a:pt x="725" y="441"/>
                    <a:pt x="725" y="221"/>
                    <a:pt x="599" y="95"/>
                  </a:cubicBezTo>
                  <a:cubicBezTo>
                    <a:pt x="536" y="32"/>
                    <a:pt x="458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11251;p150">
              <a:extLst>
                <a:ext uri="{FF2B5EF4-FFF2-40B4-BE49-F238E27FC236}">
                  <a16:creationId xmlns:a16="http://schemas.microsoft.com/office/drawing/2014/main" id="{FEB01C17-63B7-493A-BFED-C47FA742F7BB}"/>
                </a:ext>
              </a:extLst>
            </p:cNvPr>
            <p:cNvSpPr/>
            <p:nvPr/>
          </p:nvSpPr>
          <p:spPr>
            <a:xfrm>
              <a:off x="3590250" y="3689400"/>
              <a:ext cx="94525" cy="86675"/>
            </a:xfrm>
            <a:custGeom>
              <a:avLst/>
              <a:gdLst/>
              <a:ahLst/>
              <a:cxnLst/>
              <a:rect l="l" t="t" r="r" b="b"/>
              <a:pathLst>
                <a:path w="3781" h="3467" extrusionOk="0">
                  <a:moveTo>
                    <a:pt x="1922" y="710"/>
                  </a:moveTo>
                  <a:cubicBezTo>
                    <a:pt x="2190" y="710"/>
                    <a:pt x="2458" y="812"/>
                    <a:pt x="2647" y="1017"/>
                  </a:cubicBezTo>
                  <a:cubicBezTo>
                    <a:pt x="3088" y="1395"/>
                    <a:pt x="3088" y="2088"/>
                    <a:pt x="2647" y="2466"/>
                  </a:cubicBezTo>
                  <a:cubicBezTo>
                    <a:pt x="2458" y="2671"/>
                    <a:pt x="2190" y="2773"/>
                    <a:pt x="1922" y="2773"/>
                  </a:cubicBezTo>
                  <a:cubicBezTo>
                    <a:pt x="1654" y="2773"/>
                    <a:pt x="1386" y="2671"/>
                    <a:pt x="1197" y="2466"/>
                  </a:cubicBezTo>
                  <a:cubicBezTo>
                    <a:pt x="788" y="2088"/>
                    <a:pt x="788" y="1395"/>
                    <a:pt x="1197" y="1017"/>
                  </a:cubicBezTo>
                  <a:cubicBezTo>
                    <a:pt x="1386" y="812"/>
                    <a:pt x="1654" y="710"/>
                    <a:pt x="1922" y="710"/>
                  </a:cubicBezTo>
                  <a:close/>
                  <a:moveTo>
                    <a:pt x="1930" y="1"/>
                  </a:moveTo>
                  <a:cubicBezTo>
                    <a:pt x="1489" y="1"/>
                    <a:pt x="1040" y="182"/>
                    <a:pt x="693" y="544"/>
                  </a:cubicBezTo>
                  <a:cubicBezTo>
                    <a:pt x="0" y="1206"/>
                    <a:pt x="0" y="2309"/>
                    <a:pt x="693" y="2970"/>
                  </a:cubicBezTo>
                  <a:cubicBezTo>
                    <a:pt x="1024" y="3301"/>
                    <a:pt x="1473" y="3466"/>
                    <a:pt x="1918" y="3466"/>
                  </a:cubicBezTo>
                  <a:cubicBezTo>
                    <a:pt x="2363" y="3466"/>
                    <a:pt x="2804" y="3301"/>
                    <a:pt x="3119" y="2970"/>
                  </a:cubicBezTo>
                  <a:cubicBezTo>
                    <a:pt x="3781" y="2309"/>
                    <a:pt x="3781" y="1206"/>
                    <a:pt x="3119" y="544"/>
                  </a:cubicBezTo>
                  <a:cubicBezTo>
                    <a:pt x="2804" y="182"/>
                    <a:pt x="2371" y="1"/>
                    <a:pt x="1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11252;p150">
              <a:extLst>
                <a:ext uri="{FF2B5EF4-FFF2-40B4-BE49-F238E27FC236}">
                  <a16:creationId xmlns:a16="http://schemas.microsoft.com/office/drawing/2014/main" id="{D0774D97-8551-4901-ABCA-3D7C44A55DE5}"/>
                </a:ext>
              </a:extLst>
            </p:cNvPr>
            <p:cNvSpPr/>
            <p:nvPr/>
          </p:nvSpPr>
          <p:spPr>
            <a:xfrm>
              <a:off x="3674525" y="3601400"/>
              <a:ext cx="118150" cy="118950"/>
            </a:xfrm>
            <a:custGeom>
              <a:avLst/>
              <a:gdLst/>
              <a:ahLst/>
              <a:cxnLst/>
              <a:rect l="l" t="t" r="r" b="b"/>
              <a:pathLst>
                <a:path w="4726" h="4758" extrusionOk="0">
                  <a:moveTo>
                    <a:pt x="3533" y="0"/>
                  </a:moveTo>
                  <a:cubicBezTo>
                    <a:pt x="3442" y="0"/>
                    <a:pt x="3355" y="32"/>
                    <a:pt x="3308" y="95"/>
                  </a:cubicBezTo>
                  <a:lnTo>
                    <a:pt x="0" y="3308"/>
                  </a:lnTo>
                  <a:cubicBezTo>
                    <a:pt x="410" y="3623"/>
                    <a:pt x="788" y="4127"/>
                    <a:pt x="1953" y="4758"/>
                  </a:cubicBezTo>
                  <a:lnTo>
                    <a:pt x="4600" y="2678"/>
                  </a:lnTo>
                  <a:cubicBezTo>
                    <a:pt x="4663" y="2615"/>
                    <a:pt x="4726" y="2521"/>
                    <a:pt x="4726" y="2395"/>
                  </a:cubicBezTo>
                  <a:cubicBezTo>
                    <a:pt x="4726" y="1544"/>
                    <a:pt x="4348" y="693"/>
                    <a:pt x="3781" y="95"/>
                  </a:cubicBezTo>
                  <a:cubicBezTo>
                    <a:pt x="3718" y="32"/>
                    <a:pt x="3623" y="0"/>
                    <a:pt x="3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11253;p150">
              <a:extLst>
                <a:ext uri="{FF2B5EF4-FFF2-40B4-BE49-F238E27FC236}">
                  <a16:creationId xmlns:a16="http://schemas.microsoft.com/office/drawing/2014/main" id="{0CD48CD3-CCD9-48B7-8850-3D866EE5E0C2}"/>
                </a:ext>
              </a:extLst>
            </p:cNvPr>
            <p:cNvSpPr/>
            <p:nvPr/>
          </p:nvSpPr>
          <p:spPr>
            <a:xfrm>
              <a:off x="3631200" y="3774675"/>
              <a:ext cx="103200" cy="102400"/>
            </a:xfrm>
            <a:custGeom>
              <a:avLst/>
              <a:gdLst/>
              <a:ahLst/>
              <a:cxnLst/>
              <a:rect l="l" t="t" r="r" b="b"/>
              <a:pathLst>
                <a:path w="4128" h="4096" extrusionOk="0">
                  <a:moveTo>
                    <a:pt x="2048" y="0"/>
                  </a:moveTo>
                  <a:cubicBezTo>
                    <a:pt x="1985" y="32"/>
                    <a:pt x="1985" y="63"/>
                    <a:pt x="1954" y="126"/>
                  </a:cubicBezTo>
                  <a:cubicBezTo>
                    <a:pt x="1506" y="546"/>
                    <a:pt x="859" y="767"/>
                    <a:pt x="235" y="767"/>
                  </a:cubicBezTo>
                  <a:cubicBezTo>
                    <a:pt x="156" y="767"/>
                    <a:pt x="78" y="764"/>
                    <a:pt x="0" y="756"/>
                  </a:cubicBezTo>
                  <a:lnTo>
                    <a:pt x="0" y="756"/>
                  </a:lnTo>
                  <a:cubicBezTo>
                    <a:pt x="567" y="1670"/>
                    <a:pt x="1355" y="3749"/>
                    <a:pt x="1418" y="3875"/>
                  </a:cubicBezTo>
                  <a:cubicBezTo>
                    <a:pt x="1450" y="4001"/>
                    <a:pt x="1607" y="4096"/>
                    <a:pt x="1733" y="4096"/>
                  </a:cubicBezTo>
                  <a:cubicBezTo>
                    <a:pt x="1891" y="4096"/>
                    <a:pt x="1985" y="4033"/>
                    <a:pt x="2048" y="3875"/>
                  </a:cubicBezTo>
                  <a:lnTo>
                    <a:pt x="2426" y="2647"/>
                  </a:lnTo>
                  <a:lnTo>
                    <a:pt x="3182" y="2647"/>
                  </a:lnTo>
                  <a:cubicBezTo>
                    <a:pt x="4128" y="2647"/>
                    <a:pt x="2710" y="63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11254;p150">
              <a:extLst>
                <a:ext uri="{FF2B5EF4-FFF2-40B4-BE49-F238E27FC236}">
                  <a16:creationId xmlns:a16="http://schemas.microsoft.com/office/drawing/2014/main" id="{87FAB6E0-21A6-4F96-828F-BA9EF877598B}"/>
                </a:ext>
              </a:extLst>
            </p:cNvPr>
            <p:cNvSpPr/>
            <p:nvPr/>
          </p:nvSpPr>
          <p:spPr>
            <a:xfrm>
              <a:off x="3691850" y="3726625"/>
              <a:ext cx="89800" cy="89050"/>
            </a:xfrm>
            <a:custGeom>
              <a:avLst/>
              <a:gdLst/>
              <a:ahLst/>
              <a:cxnLst/>
              <a:rect l="l" t="t" r="r" b="b"/>
              <a:pathLst>
                <a:path w="3592" h="3562" extrusionOk="0">
                  <a:moveTo>
                    <a:pt x="252" y="1"/>
                  </a:moveTo>
                  <a:cubicBezTo>
                    <a:pt x="284" y="410"/>
                    <a:pt x="189" y="883"/>
                    <a:pt x="0" y="1292"/>
                  </a:cubicBezTo>
                  <a:cubicBezTo>
                    <a:pt x="630" y="1922"/>
                    <a:pt x="1134" y="2615"/>
                    <a:pt x="1544" y="3466"/>
                  </a:cubicBezTo>
                  <a:cubicBezTo>
                    <a:pt x="1565" y="3530"/>
                    <a:pt x="1634" y="3562"/>
                    <a:pt x="1715" y="3562"/>
                  </a:cubicBezTo>
                  <a:cubicBezTo>
                    <a:pt x="1874" y="3562"/>
                    <a:pt x="2080" y="3443"/>
                    <a:pt x="2080" y="3214"/>
                  </a:cubicBezTo>
                  <a:lnTo>
                    <a:pt x="2080" y="2458"/>
                  </a:lnTo>
                  <a:lnTo>
                    <a:pt x="3308" y="2080"/>
                  </a:lnTo>
                  <a:cubicBezTo>
                    <a:pt x="3497" y="1985"/>
                    <a:pt x="3592" y="1891"/>
                    <a:pt x="3592" y="1733"/>
                  </a:cubicBezTo>
                  <a:cubicBezTo>
                    <a:pt x="3592" y="1576"/>
                    <a:pt x="3497" y="1450"/>
                    <a:pt x="3340" y="1418"/>
                  </a:cubicBezTo>
                  <a:cubicBezTo>
                    <a:pt x="3182" y="1355"/>
                    <a:pt x="1134" y="568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11255;p150">
              <a:extLst>
                <a:ext uri="{FF2B5EF4-FFF2-40B4-BE49-F238E27FC236}">
                  <a16:creationId xmlns:a16="http://schemas.microsoft.com/office/drawing/2014/main" id="{A36A033B-20E6-422B-8703-D21AD8361EA8}"/>
                </a:ext>
              </a:extLst>
            </p:cNvPr>
            <p:cNvSpPr/>
            <p:nvPr/>
          </p:nvSpPr>
          <p:spPr>
            <a:xfrm>
              <a:off x="3505175" y="3767575"/>
              <a:ext cx="120525" cy="118175"/>
            </a:xfrm>
            <a:custGeom>
              <a:avLst/>
              <a:gdLst/>
              <a:ahLst/>
              <a:cxnLst/>
              <a:rect l="l" t="t" r="r" b="b"/>
              <a:pathLst>
                <a:path w="4821" h="4727" extrusionOk="0">
                  <a:moveTo>
                    <a:pt x="3372" y="1"/>
                  </a:moveTo>
                  <a:lnTo>
                    <a:pt x="95" y="3277"/>
                  </a:lnTo>
                  <a:cubicBezTo>
                    <a:pt x="1" y="3435"/>
                    <a:pt x="1" y="3687"/>
                    <a:pt x="158" y="3781"/>
                  </a:cubicBezTo>
                  <a:cubicBezTo>
                    <a:pt x="788" y="4411"/>
                    <a:pt x="1607" y="4727"/>
                    <a:pt x="2458" y="4727"/>
                  </a:cubicBezTo>
                  <a:cubicBezTo>
                    <a:pt x="2584" y="4727"/>
                    <a:pt x="2679" y="4695"/>
                    <a:pt x="2742" y="4632"/>
                  </a:cubicBezTo>
                  <a:lnTo>
                    <a:pt x="4821" y="1986"/>
                  </a:lnTo>
                  <a:cubicBezTo>
                    <a:pt x="4254" y="851"/>
                    <a:pt x="3718" y="442"/>
                    <a:pt x="33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11256;p150">
              <a:extLst>
                <a:ext uri="{FF2B5EF4-FFF2-40B4-BE49-F238E27FC236}">
                  <a16:creationId xmlns:a16="http://schemas.microsoft.com/office/drawing/2014/main" id="{DF8FFA74-FE13-4741-B6E7-1A79E3064565}"/>
                </a:ext>
              </a:extLst>
            </p:cNvPr>
            <p:cNvSpPr/>
            <p:nvPr/>
          </p:nvSpPr>
          <p:spPr>
            <a:xfrm>
              <a:off x="3631200" y="3591950"/>
              <a:ext cx="104000" cy="84300"/>
            </a:xfrm>
            <a:custGeom>
              <a:avLst/>
              <a:gdLst/>
              <a:ahLst/>
              <a:cxnLst/>
              <a:rect l="l" t="t" r="r" b="b"/>
              <a:pathLst>
                <a:path w="4160" h="3372" extrusionOk="0">
                  <a:moveTo>
                    <a:pt x="2836" y="0"/>
                  </a:moveTo>
                  <a:cubicBezTo>
                    <a:pt x="2678" y="0"/>
                    <a:pt x="2584" y="32"/>
                    <a:pt x="2521" y="95"/>
                  </a:cubicBezTo>
                  <a:lnTo>
                    <a:pt x="0" y="3245"/>
                  </a:lnTo>
                  <a:cubicBezTo>
                    <a:pt x="90" y="3238"/>
                    <a:pt x="181" y="3234"/>
                    <a:pt x="272" y="3234"/>
                  </a:cubicBezTo>
                  <a:cubicBezTo>
                    <a:pt x="568" y="3234"/>
                    <a:pt x="870" y="3275"/>
                    <a:pt x="1135" y="3371"/>
                  </a:cubicBezTo>
                  <a:cubicBezTo>
                    <a:pt x="1324" y="3119"/>
                    <a:pt x="3939" y="567"/>
                    <a:pt x="4159" y="347"/>
                  </a:cubicBezTo>
                  <a:cubicBezTo>
                    <a:pt x="3718" y="158"/>
                    <a:pt x="3308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11257;p150">
              <a:extLst>
                <a:ext uri="{FF2B5EF4-FFF2-40B4-BE49-F238E27FC236}">
                  <a16:creationId xmlns:a16="http://schemas.microsoft.com/office/drawing/2014/main" id="{A2D7B34C-816C-4650-A221-F981E9C8E02D}"/>
                </a:ext>
              </a:extLst>
            </p:cNvPr>
            <p:cNvSpPr/>
            <p:nvPr/>
          </p:nvSpPr>
          <p:spPr>
            <a:xfrm>
              <a:off x="3497300" y="3721900"/>
              <a:ext cx="84300" cy="107150"/>
            </a:xfrm>
            <a:custGeom>
              <a:avLst/>
              <a:gdLst/>
              <a:ahLst/>
              <a:cxnLst/>
              <a:rect l="l" t="t" r="r" b="b"/>
              <a:pathLst>
                <a:path w="3372" h="4286" extrusionOk="0">
                  <a:moveTo>
                    <a:pt x="3246" y="1"/>
                  </a:moveTo>
                  <a:lnTo>
                    <a:pt x="95" y="2552"/>
                  </a:lnTo>
                  <a:cubicBezTo>
                    <a:pt x="32" y="2615"/>
                    <a:pt x="1" y="2710"/>
                    <a:pt x="1" y="2836"/>
                  </a:cubicBezTo>
                  <a:cubicBezTo>
                    <a:pt x="1" y="3340"/>
                    <a:pt x="95" y="3844"/>
                    <a:pt x="347" y="4285"/>
                  </a:cubicBezTo>
                  <a:lnTo>
                    <a:pt x="3372" y="1261"/>
                  </a:lnTo>
                  <a:cubicBezTo>
                    <a:pt x="3214" y="851"/>
                    <a:pt x="3183" y="410"/>
                    <a:pt x="3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7" name="Google Shape;11258;p150">
            <a:extLst>
              <a:ext uri="{FF2B5EF4-FFF2-40B4-BE49-F238E27FC236}">
                <a16:creationId xmlns:a16="http://schemas.microsoft.com/office/drawing/2014/main" id="{310B4397-FAE5-4B87-8FAC-FA7F460806AD}"/>
              </a:ext>
            </a:extLst>
          </p:cNvPr>
          <p:cNvGrpSpPr/>
          <p:nvPr/>
        </p:nvGrpSpPr>
        <p:grpSpPr>
          <a:xfrm>
            <a:off x="6518768" y="4930220"/>
            <a:ext cx="465511" cy="465551"/>
            <a:chOff x="3497300" y="3955025"/>
            <a:chExt cx="295375" cy="295400"/>
          </a:xfrm>
          <a:solidFill>
            <a:srgbClr val="640000"/>
          </a:solidFill>
        </p:grpSpPr>
        <p:sp>
          <p:nvSpPr>
            <p:cNvPr id="418" name="Google Shape;11259;p150">
              <a:extLst>
                <a:ext uri="{FF2B5EF4-FFF2-40B4-BE49-F238E27FC236}">
                  <a16:creationId xmlns:a16="http://schemas.microsoft.com/office/drawing/2014/main" id="{39C008FE-46FB-4E61-920B-CF66F74FDBAD}"/>
                </a:ext>
              </a:extLst>
            </p:cNvPr>
            <p:cNvSpPr/>
            <p:nvPr/>
          </p:nvSpPr>
          <p:spPr>
            <a:xfrm>
              <a:off x="3660350" y="4035375"/>
              <a:ext cx="132325" cy="155175"/>
            </a:xfrm>
            <a:custGeom>
              <a:avLst/>
              <a:gdLst/>
              <a:ahLst/>
              <a:cxnLst/>
              <a:rect l="l" t="t" r="r" b="b"/>
              <a:pathLst>
                <a:path w="5293" h="6207" extrusionOk="0">
                  <a:moveTo>
                    <a:pt x="4663" y="0"/>
                  </a:moveTo>
                  <a:lnTo>
                    <a:pt x="0" y="2773"/>
                  </a:lnTo>
                  <a:lnTo>
                    <a:pt x="4127" y="6207"/>
                  </a:lnTo>
                  <a:cubicBezTo>
                    <a:pt x="4852" y="5199"/>
                    <a:pt x="5293" y="4033"/>
                    <a:pt x="5293" y="2678"/>
                  </a:cubicBezTo>
                  <a:cubicBezTo>
                    <a:pt x="5293" y="1733"/>
                    <a:pt x="5041" y="851"/>
                    <a:pt x="4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11260;p150">
              <a:extLst>
                <a:ext uri="{FF2B5EF4-FFF2-40B4-BE49-F238E27FC236}">
                  <a16:creationId xmlns:a16="http://schemas.microsoft.com/office/drawing/2014/main" id="{2A41B3FB-A6EA-4351-B422-6E76A952D26E}"/>
                </a:ext>
              </a:extLst>
            </p:cNvPr>
            <p:cNvSpPr/>
            <p:nvPr/>
          </p:nvSpPr>
          <p:spPr>
            <a:xfrm>
              <a:off x="3653250" y="3955025"/>
              <a:ext cx="114225" cy="133150"/>
            </a:xfrm>
            <a:custGeom>
              <a:avLst/>
              <a:gdLst/>
              <a:ahLst/>
              <a:cxnLst/>
              <a:rect l="l" t="t" r="r" b="b"/>
              <a:pathLst>
                <a:path w="4569" h="5326" extrusionOk="0">
                  <a:moveTo>
                    <a:pt x="1" y="1"/>
                  </a:moveTo>
                  <a:lnTo>
                    <a:pt x="1" y="5325"/>
                  </a:lnTo>
                  <a:lnTo>
                    <a:pt x="4569" y="2679"/>
                  </a:lnTo>
                  <a:cubicBezTo>
                    <a:pt x="3561" y="1167"/>
                    <a:pt x="1891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11261;p150">
              <a:extLst>
                <a:ext uri="{FF2B5EF4-FFF2-40B4-BE49-F238E27FC236}">
                  <a16:creationId xmlns:a16="http://schemas.microsoft.com/office/drawing/2014/main" id="{9C06FE33-085C-49FA-8670-AD28698D28AE}"/>
                </a:ext>
              </a:extLst>
            </p:cNvPr>
            <p:cNvSpPr/>
            <p:nvPr/>
          </p:nvSpPr>
          <p:spPr>
            <a:xfrm>
              <a:off x="3497300" y="3955025"/>
              <a:ext cx="256000" cy="295400"/>
            </a:xfrm>
            <a:custGeom>
              <a:avLst/>
              <a:gdLst/>
              <a:ahLst/>
              <a:cxnLst/>
              <a:rect l="l" t="t" r="r" b="b"/>
              <a:pathLst>
                <a:path w="10240" h="11816" extrusionOk="0">
                  <a:moveTo>
                    <a:pt x="5577" y="1"/>
                  </a:moveTo>
                  <a:cubicBezTo>
                    <a:pt x="2521" y="190"/>
                    <a:pt x="1" y="2805"/>
                    <a:pt x="1" y="5892"/>
                  </a:cubicBezTo>
                  <a:cubicBezTo>
                    <a:pt x="1" y="9137"/>
                    <a:pt x="2678" y="11815"/>
                    <a:pt x="5923" y="11815"/>
                  </a:cubicBezTo>
                  <a:cubicBezTo>
                    <a:pt x="7625" y="11815"/>
                    <a:pt x="9168" y="11059"/>
                    <a:pt x="10240" y="9925"/>
                  </a:cubicBezTo>
                  <a:lnTo>
                    <a:pt x="5703" y="6176"/>
                  </a:lnTo>
                  <a:cubicBezTo>
                    <a:pt x="5608" y="6144"/>
                    <a:pt x="5577" y="5987"/>
                    <a:pt x="5577" y="5892"/>
                  </a:cubicBezTo>
                  <a:lnTo>
                    <a:pt x="55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1" name="Google Shape;11262;p150">
            <a:extLst>
              <a:ext uri="{FF2B5EF4-FFF2-40B4-BE49-F238E27FC236}">
                <a16:creationId xmlns:a16="http://schemas.microsoft.com/office/drawing/2014/main" id="{400B24BD-A0A1-4046-9B29-B6824F5BC8A0}"/>
              </a:ext>
            </a:extLst>
          </p:cNvPr>
          <p:cNvGrpSpPr/>
          <p:nvPr/>
        </p:nvGrpSpPr>
        <p:grpSpPr>
          <a:xfrm>
            <a:off x="9484865" y="3698475"/>
            <a:ext cx="436985" cy="464841"/>
            <a:chOff x="5364750" y="3235150"/>
            <a:chExt cx="277275" cy="294950"/>
          </a:xfrm>
          <a:solidFill>
            <a:srgbClr val="640000"/>
          </a:solidFill>
        </p:grpSpPr>
        <p:sp>
          <p:nvSpPr>
            <p:cNvPr id="422" name="Google Shape;11263;p150">
              <a:extLst>
                <a:ext uri="{FF2B5EF4-FFF2-40B4-BE49-F238E27FC236}">
                  <a16:creationId xmlns:a16="http://schemas.microsoft.com/office/drawing/2014/main" id="{A2437754-A4A8-487F-8360-04FA6E0980D0}"/>
                </a:ext>
              </a:extLst>
            </p:cNvPr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11264;p150">
              <a:extLst>
                <a:ext uri="{FF2B5EF4-FFF2-40B4-BE49-F238E27FC236}">
                  <a16:creationId xmlns:a16="http://schemas.microsoft.com/office/drawing/2014/main" id="{690E43F7-5A07-4E92-8A08-735E6750EA6D}"/>
                </a:ext>
              </a:extLst>
            </p:cNvPr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11265;p150">
              <a:extLst>
                <a:ext uri="{FF2B5EF4-FFF2-40B4-BE49-F238E27FC236}">
                  <a16:creationId xmlns:a16="http://schemas.microsoft.com/office/drawing/2014/main" id="{515F6672-7301-4065-B0EF-FFEAAEAD5680}"/>
                </a:ext>
              </a:extLst>
            </p:cNvPr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11266;p150">
              <a:extLst>
                <a:ext uri="{FF2B5EF4-FFF2-40B4-BE49-F238E27FC236}">
                  <a16:creationId xmlns:a16="http://schemas.microsoft.com/office/drawing/2014/main" id="{876B53CB-C3AE-4438-9C65-3AE2724DC5FD}"/>
                </a:ext>
              </a:extLst>
            </p:cNvPr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11267;p150">
              <a:extLst>
                <a:ext uri="{FF2B5EF4-FFF2-40B4-BE49-F238E27FC236}">
                  <a16:creationId xmlns:a16="http://schemas.microsoft.com/office/drawing/2014/main" id="{0CE671AD-AA30-41A6-9CAC-0CEF2F252D6A}"/>
                </a:ext>
              </a:extLst>
            </p:cNvPr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11268;p150">
              <a:extLst>
                <a:ext uri="{FF2B5EF4-FFF2-40B4-BE49-F238E27FC236}">
                  <a16:creationId xmlns:a16="http://schemas.microsoft.com/office/drawing/2014/main" id="{DC5CC767-6707-45BE-AE22-999A90180419}"/>
                </a:ext>
              </a:extLst>
            </p:cNvPr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11269;p150">
              <a:extLst>
                <a:ext uri="{FF2B5EF4-FFF2-40B4-BE49-F238E27FC236}">
                  <a16:creationId xmlns:a16="http://schemas.microsoft.com/office/drawing/2014/main" id="{8DE83D14-1F17-4920-8E9E-AF839518347D}"/>
                </a:ext>
              </a:extLst>
            </p:cNvPr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11270;p150">
              <a:extLst>
                <a:ext uri="{FF2B5EF4-FFF2-40B4-BE49-F238E27FC236}">
                  <a16:creationId xmlns:a16="http://schemas.microsoft.com/office/drawing/2014/main" id="{E668494A-BA86-4C17-84B1-33B132FE1455}"/>
                </a:ext>
              </a:extLst>
            </p:cNvPr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30" name="Google Shape;11271;p150">
            <a:extLst>
              <a:ext uri="{FF2B5EF4-FFF2-40B4-BE49-F238E27FC236}">
                <a16:creationId xmlns:a16="http://schemas.microsoft.com/office/drawing/2014/main" id="{20EF6498-8969-435B-AFF7-779349104A91}"/>
              </a:ext>
            </a:extLst>
          </p:cNvPr>
          <p:cNvGrpSpPr/>
          <p:nvPr/>
        </p:nvGrpSpPr>
        <p:grpSpPr>
          <a:xfrm>
            <a:off x="9469340" y="4293590"/>
            <a:ext cx="468032" cy="469255"/>
            <a:chOff x="5355300" y="3598250"/>
            <a:chExt cx="296975" cy="297750"/>
          </a:xfrm>
          <a:solidFill>
            <a:srgbClr val="640000"/>
          </a:solidFill>
        </p:grpSpPr>
        <p:sp>
          <p:nvSpPr>
            <p:cNvPr id="431" name="Google Shape;11272;p150">
              <a:extLst>
                <a:ext uri="{FF2B5EF4-FFF2-40B4-BE49-F238E27FC236}">
                  <a16:creationId xmlns:a16="http://schemas.microsoft.com/office/drawing/2014/main" id="{8F2C9891-6F6B-4CEE-8E33-76897C7D79BC}"/>
                </a:ext>
              </a:extLst>
            </p:cNvPr>
            <p:cNvSpPr/>
            <p:nvPr/>
          </p:nvSpPr>
          <p:spPr>
            <a:xfrm>
              <a:off x="5355300" y="3703000"/>
              <a:ext cx="35475" cy="191425"/>
            </a:xfrm>
            <a:custGeom>
              <a:avLst/>
              <a:gdLst/>
              <a:ahLst/>
              <a:cxnLst/>
              <a:rect l="l" t="t" r="r" b="b"/>
              <a:pathLst>
                <a:path w="1419" h="7657" extrusionOk="0">
                  <a:moveTo>
                    <a:pt x="410" y="0"/>
                  </a:moveTo>
                  <a:cubicBezTo>
                    <a:pt x="221" y="0"/>
                    <a:pt x="64" y="158"/>
                    <a:pt x="64" y="347"/>
                  </a:cubicBezTo>
                  <a:cubicBezTo>
                    <a:pt x="1" y="2867"/>
                    <a:pt x="1" y="4789"/>
                    <a:pt x="1" y="7310"/>
                  </a:cubicBezTo>
                  <a:cubicBezTo>
                    <a:pt x="1" y="7530"/>
                    <a:pt x="158" y="7656"/>
                    <a:pt x="379" y="7656"/>
                  </a:cubicBezTo>
                  <a:cubicBezTo>
                    <a:pt x="568" y="7656"/>
                    <a:pt x="725" y="7530"/>
                    <a:pt x="725" y="7310"/>
                  </a:cubicBezTo>
                  <a:lnTo>
                    <a:pt x="725" y="1355"/>
                  </a:lnTo>
                  <a:lnTo>
                    <a:pt x="1418" y="1355"/>
                  </a:lnTo>
                  <a:lnTo>
                    <a:pt x="1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11273;p150">
              <a:extLst>
                <a:ext uri="{FF2B5EF4-FFF2-40B4-BE49-F238E27FC236}">
                  <a16:creationId xmlns:a16="http://schemas.microsoft.com/office/drawing/2014/main" id="{F1B1611F-9F67-4E19-921C-FA330C45F49A}"/>
                </a:ext>
              </a:extLst>
            </p:cNvPr>
            <p:cNvSpPr/>
            <p:nvPr/>
          </p:nvSpPr>
          <p:spPr>
            <a:xfrm>
              <a:off x="5389175" y="3773100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080" y="0"/>
                  </a:moveTo>
                  <a:lnTo>
                    <a:pt x="2080" y="693"/>
                  </a:lnTo>
                  <a:lnTo>
                    <a:pt x="1733" y="693"/>
                  </a:lnTo>
                  <a:cubicBezTo>
                    <a:pt x="788" y="693"/>
                    <a:pt x="0" y="1481"/>
                    <a:pt x="0" y="2458"/>
                  </a:cubicBezTo>
                  <a:cubicBezTo>
                    <a:pt x="0" y="2678"/>
                    <a:pt x="158" y="2836"/>
                    <a:pt x="347" y="2836"/>
                  </a:cubicBezTo>
                  <a:lnTo>
                    <a:pt x="2080" y="2836"/>
                  </a:lnTo>
                  <a:lnTo>
                    <a:pt x="2080" y="3529"/>
                  </a:lnTo>
                  <a:lnTo>
                    <a:pt x="1072" y="3529"/>
                  </a:lnTo>
                  <a:cubicBezTo>
                    <a:pt x="473" y="3529"/>
                    <a:pt x="32" y="4001"/>
                    <a:pt x="32" y="4569"/>
                  </a:cubicBezTo>
                  <a:cubicBezTo>
                    <a:pt x="32" y="4758"/>
                    <a:pt x="189" y="4915"/>
                    <a:pt x="410" y="4915"/>
                  </a:cubicBezTo>
                  <a:cubicBezTo>
                    <a:pt x="599" y="4915"/>
                    <a:pt x="757" y="4758"/>
                    <a:pt x="757" y="4569"/>
                  </a:cubicBezTo>
                  <a:cubicBezTo>
                    <a:pt x="757" y="4348"/>
                    <a:pt x="914" y="4190"/>
                    <a:pt x="1103" y="4190"/>
                  </a:cubicBezTo>
                  <a:lnTo>
                    <a:pt x="2143" y="4190"/>
                  </a:lnTo>
                  <a:lnTo>
                    <a:pt x="2143" y="4569"/>
                  </a:lnTo>
                  <a:cubicBezTo>
                    <a:pt x="2143" y="4758"/>
                    <a:pt x="2300" y="4915"/>
                    <a:pt x="2489" y="4915"/>
                  </a:cubicBezTo>
                  <a:cubicBezTo>
                    <a:pt x="2678" y="4915"/>
                    <a:pt x="2836" y="4758"/>
                    <a:pt x="2836" y="4569"/>
                  </a:cubicBezTo>
                  <a:lnTo>
                    <a:pt x="2836" y="4190"/>
                  </a:lnTo>
                  <a:lnTo>
                    <a:pt x="3876" y="4190"/>
                  </a:lnTo>
                  <a:cubicBezTo>
                    <a:pt x="4065" y="4190"/>
                    <a:pt x="4222" y="4348"/>
                    <a:pt x="4222" y="4569"/>
                  </a:cubicBezTo>
                  <a:cubicBezTo>
                    <a:pt x="4222" y="4758"/>
                    <a:pt x="4380" y="4915"/>
                    <a:pt x="4569" y="4915"/>
                  </a:cubicBezTo>
                  <a:cubicBezTo>
                    <a:pt x="4758" y="4915"/>
                    <a:pt x="4915" y="4758"/>
                    <a:pt x="4915" y="4569"/>
                  </a:cubicBezTo>
                  <a:cubicBezTo>
                    <a:pt x="4915" y="3970"/>
                    <a:pt x="4443" y="3529"/>
                    <a:pt x="3907" y="3529"/>
                  </a:cubicBezTo>
                  <a:lnTo>
                    <a:pt x="2867" y="3529"/>
                  </a:lnTo>
                  <a:lnTo>
                    <a:pt x="2867" y="2836"/>
                  </a:lnTo>
                  <a:lnTo>
                    <a:pt x="4537" y="2836"/>
                  </a:lnTo>
                  <a:lnTo>
                    <a:pt x="4537" y="2773"/>
                  </a:lnTo>
                  <a:cubicBezTo>
                    <a:pt x="4726" y="2773"/>
                    <a:pt x="4884" y="2615"/>
                    <a:pt x="4884" y="2426"/>
                  </a:cubicBezTo>
                  <a:cubicBezTo>
                    <a:pt x="4884" y="1481"/>
                    <a:pt x="4096" y="662"/>
                    <a:pt x="3151" y="662"/>
                  </a:cubicBezTo>
                  <a:lnTo>
                    <a:pt x="2804" y="662"/>
                  </a:ln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11274;p150">
              <a:extLst>
                <a:ext uri="{FF2B5EF4-FFF2-40B4-BE49-F238E27FC236}">
                  <a16:creationId xmlns:a16="http://schemas.microsoft.com/office/drawing/2014/main" id="{4ED47884-6E21-44ED-8A60-484A33E54FB1}"/>
                </a:ext>
              </a:extLst>
            </p:cNvPr>
            <p:cNvSpPr/>
            <p:nvPr/>
          </p:nvSpPr>
          <p:spPr>
            <a:xfrm>
              <a:off x="5527800" y="3598250"/>
              <a:ext cx="105550" cy="35450"/>
            </a:xfrm>
            <a:custGeom>
              <a:avLst/>
              <a:gdLst/>
              <a:ahLst/>
              <a:cxnLst/>
              <a:rect l="l" t="t" r="r" b="b"/>
              <a:pathLst>
                <a:path w="4222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63" y="1103"/>
                    <a:pt x="378" y="1418"/>
                    <a:pt x="725" y="1418"/>
                  </a:cubicBezTo>
                  <a:lnTo>
                    <a:pt x="3875" y="1418"/>
                  </a:lnTo>
                  <a:cubicBezTo>
                    <a:pt x="4064" y="1418"/>
                    <a:pt x="4222" y="1260"/>
                    <a:pt x="4222" y="1071"/>
                  </a:cubicBezTo>
                  <a:lnTo>
                    <a:pt x="4222" y="378"/>
                  </a:lnTo>
                  <a:cubicBezTo>
                    <a:pt x="4222" y="158"/>
                    <a:pt x="4064" y="0"/>
                    <a:pt x="38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11275;p150">
              <a:extLst>
                <a:ext uri="{FF2B5EF4-FFF2-40B4-BE49-F238E27FC236}">
                  <a16:creationId xmlns:a16="http://schemas.microsoft.com/office/drawing/2014/main" id="{E164B274-CA98-4EAB-8A82-6CB7F7B3BB07}"/>
                </a:ext>
              </a:extLst>
            </p:cNvPr>
            <p:cNvSpPr/>
            <p:nvPr/>
          </p:nvSpPr>
          <p:spPr>
            <a:xfrm>
              <a:off x="5545900" y="3651800"/>
              <a:ext cx="104800" cy="35475"/>
            </a:xfrm>
            <a:custGeom>
              <a:avLst/>
              <a:gdLst/>
              <a:ahLst/>
              <a:cxnLst/>
              <a:rect l="l" t="t" r="r" b="b"/>
              <a:pathLst>
                <a:path w="4192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3845" y="1418"/>
                  </a:lnTo>
                  <a:cubicBezTo>
                    <a:pt x="4065" y="1418"/>
                    <a:pt x="4191" y="1261"/>
                    <a:pt x="4191" y="1072"/>
                  </a:cubicBezTo>
                  <a:lnTo>
                    <a:pt x="4191" y="347"/>
                  </a:lnTo>
                  <a:cubicBezTo>
                    <a:pt x="4191" y="158"/>
                    <a:pt x="4065" y="1"/>
                    <a:pt x="3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11276;p150">
              <a:extLst>
                <a:ext uri="{FF2B5EF4-FFF2-40B4-BE49-F238E27FC236}">
                  <a16:creationId xmlns:a16="http://schemas.microsoft.com/office/drawing/2014/main" id="{36B231E2-29BD-4D61-9765-5235247AF30C}"/>
                </a:ext>
              </a:extLst>
            </p:cNvPr>
            <p:cNvSpPr/>
            <p:nvPr/>
          </p:nvSpPr>
          <p:spPr>
            <a:xfrm>
              <a:off x="5529375" y="3754975"/>
              <a:ext cx="122100" cy="35475"/>
            </a:xfrm>
            <a:custGeom>
              <a:avLst/>
              <a:gdLst/>
              <a:ahLst/>
              <a:cxnLst/>
              <a:rect l="l" t="t" r="r" b="b"/>
              <a:pathLst>
                <a:path w="4884" h="1419" extrusionOk="0">
                  <a:moveTo>
                    <a:pt x="0" y="1"/>
                  </a:moveTo>
                  <a:lnTo>
                    <a:pt x="0" y="1418"/>
                  </a:lnTo>
                  <a:lnTo>
                    <a:pt x="4884" y="1418"/>
                  </a:lnTo>
                  <a:lnTo>
                    <a:pt x="4884" y="1"/>
                  </a:lnTo>
                  <a:lnTo>
                    <a:pt x="2773" y="1"/>
                  </a:lnTo>
                  <a:lnTo>
                    <a:pt x="2773" y="347"/>
                  </a:lnTo>
                  <a:cubicBezTo>
                    <a:pt x="2773" y="568"/>
                    <a:pt x="2615" y="725"/>
                    <a:pt x="2426" y="725"/>
                  </a:cubicBezTo>
                  <a:cubicBezTo>
                    <a:pt x="2237" y="725"/>
                    <a:pt x="2080" y="568"/>
                    <a:pt x="2080" y="347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11277;p150">
              <a:extLst>
                <a:ext uri="{FF2B5EF4-FFF2-40B4-BE49-F238E27FC236}">
                  <a16:creationId xmlns:a16="http://schemas.microsoft.com/office/drawing/2014/main" id="{192B237B-D306-4185-ABDC-63D3FB28FD0D}"/>
                </a:ext>
              </a:extLst>
            </p:cNvPr>
            <p:cNvSpPr/>
            <p:nvPr/>
          </p:nvSpPr>
          <p:spPr>
            <a:xfrm>
              <a:off x="5511250" y="3703000"/>
              <a:ext cx="140225" cy="33900"/>
            </a:xfrm>
            <a:custGeom>
              <a:avLst/>
              <a:gdLst/>
              <a:ahLst/>
              <a:cxnLst/>
              <a:rect l="l" t="t" r="r" b="b"/>
              <a:pathLst>
                <a:path w="5609" h="1356" extrusionOk="0">
                  <a:moveTo>
                    <a:pt x="1" y="0"/>
                  </a:moveTo>
                  <a:lnTo>
                    <a:pt x="1" y="1355"/>
                  </a:lnTo>
                  <a:lnTo>
                    <a:pt x="5609" y="1355"/>
                  </a:lnTo>
                  <a:lnTo>
                    <a:pt x="5609" y="347"/>
                  </a:lnTo>
                  <a:cubicBezTo>
                    <a:pt x="5577" y="158"/>
                    <a:pt x="5451" y="0"/>
                    <a:pt x="5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11278;p150">
              <a:extLst>
                <a:ext uri="{FF2B5EF4-FFF2-40B4-BE49-F238E27FC236}">
                  <a16:creationId xmlns:a16="http://schemas.microsoft.com/office/drawing/2014/main" id="{C3E33E6E-7154-40EC-9D6A-2CB2CC56F18B}"/>
                </a:ext>
              </a:extLst>
            </p:cNvPr>
            <p:cNvSpPr/>
            <p:nvPr/>
          </p:nvSpPr>
          <p:spPr>
            <a:xfrm>
              <a:off x="5529375" y="3808550"/>
              <a:ext cx="122900" cy="87450"/>
            </a:xfrm>
            <a:custGeom>
              <a:avLst/>
              <a:gdLst/>
              <a:ahLst/>
              <a:cxnLst/>
              <a:rect l="l" t="t" r="r" b="b"/>
              <a:pathLst>
                <a:path w="4916" h="3498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3340"/>
                    <a:pt x="158" y="3497"/>
                    <a:pt x="347" y="3497"/>
                  </a:cubicBezTo>
                  <a:cubicBezTo>
                    <a:pt x="536" y="3497"/>
                    <a:pt x="693" y="3340"/>
                    <a:pt x="693" y="3151"/>
                  </a:cubicBezTo>
                  <a:lnTo>
                    <a:pt x="693" y="1418"/>
                  </a:lnTo>
                  <a:lnTo>
                    <a:pt x="4190" y="1418"/>
                  </a:lnTo>
                  <a:lnTo>
                    <a:pt x="4190" y="3151"/>
                  </a:lnTo>
                  <a:cubicBezTo>
                    <a:pt x="4190" y="3340"/>
                    <a:pt x="4348" y="3497"/>
                    <a:pt x="4569" y="3497"/>
                  </a:cubicBezTo>
                  <a:cubicBezTo>
                    <a:pt x="4758" y="3497"/>
                    <a:pt x="4915" y="3340"/>
                    <a:pt x="4915" y="3151"/>
                  </a:cubicBezTo>
                  <a:lnTo>
                    <a:pt x="4915" y="0"/>
                  </a:lnTo>
                  <a:lnTo>
                    <a:pt x="2773" y="0"/>
                  </a:lnTo>
                  <a:lnTo>
                    <a:pt x="2773" y="347"/>
                  </a:lnTo>
                  <a:cubicBezTo>
                    <a:pt x="2773" y="536"/>
                    <a:pt x="2615" y="693"/>
                    <a:pt x="2426" y="693"/>
                  </a:cubicBezTo>
                  <a:cubicBezTo>
                    <a:pt x="2237" y="693"/>
                    <a:pt x="2080" y="536"/>
                    <a:pt x="2080" y="347"/>
                  </a:cubicBez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11279;p150">
              <a:extLst>
                <a:ext uri="{FF2B5EF4-FFF2-40B4-BE49-F238E27FC236}">
                  <a16:creationId xmlns:a16="http://schemas.microsoft.com/office/drawing/2014/main" id="{F10291F7-1D61-4886-8EA8-BF7CE1863661}"/>
                </a:ext>
              </a:extLst>
            </p:cNvPr>
            <p:cNvSpPr/>
            <p:nvPr/>
          </p:nvSpPr>
          <p:spPr>
            <a:xfrm>
              <a:off x="5408075" y="3651025"/>
              <a:ext cx="86675" cy="103975"/>
            </a:xfrm>
            <a:custGeom>
              <a:avLst/>
              <a:gdLst/>
              <a:ahLst/>
              <a:cxnLst/>
              <a:rect l="l" t="t" r="r" b="b"/>
              <a:pathLst>
                <a:path w="3467" h="4159" extrusionOk="0">
                  <a:moveTo>
                    <a:pt x="1733" y="0"/>
                  </a:moveTo>
                  <a:cubicBezTo>
                    <a:pt x="788" y="0"/>
                    <a:pt x="1" y="788"/>
                    <a:pt x="1" y="1733"/>
                  </a:cubicBezTo>
                  <a:lnTo>
                    <a:pt x="1" y="3812"/>
                  </a:lnTo>
                  <a:cubicBezTo>
                    <a:pt x="1" y="4001"/>
                    <a:pt x="158" y="4159"/>
                    <a:pt x="347" y="4159"/>
                  </a:cubicBezTo>
                  <a:lnTo>
                    <a:pt x="3120" y="4159"/>
                  </a:lnTo>
                  <a:cubicBezTo>
                    <a:pt x="3309" y="4159"/>
                    <a:pt x="3466" y="4001"/>
                    <a:pt x="3466" y="3812"/>
                  </a:cubicBez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39" name="Google Shape;11280;p150">
            <a:extLst>
              <a:ext uri="{FF2B5EF4-FFF2-40B4-BE49-F238E27FC236}">
                <a16:creationId xmlns:a16="http://schemas.microsoft.com/office/drawing/2014/main" id="{508BFF50-85EC-41D9-9906-A1A04AF4BA7E}"/>
              </a:ext>
            </a:extLst>
          </p:cNvPr>
          <p:cNvGrpSpPr/>
          <p:nvPr/>
        </p:nvGrpSpPr>
        <p:grpSpPr>
          <a:xfrm>
            <a:off x="9474934" y="5012152"/>
            <a:ext cx="456843" cy="301685"/>
            <a:chOff x="5358450" y="4015675"/>
            <a:chExt cx="289875" cy="191425"/>
          </a:xfrm>
          <a:solidFill>
            <a:srgbClr val="640000"/>
          </a:solidFill>
        </p:grpSpPr>
        <p:sp>
          <p:nvSpPr>
            <p:cNvPr id="440" name="Google Shape;11281;p150">
              <a:extLst>
                <a:ext uri="{FF2B5EF4-FFF2-40B4-BE49-F238E27FC236}">
                  <a16:creationId xmlns:a16="http://schemas.microsoft.com/office/drawing/2014/main" id="{15FE611B-D161-4B82-9DBD-F83B4675F141}"/>
                </a:ext>
              </a:extLst>
            </p:cNvPr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11282;p150">
              <a:extLst>
                <a:ext uri="{FF2B5EF4-FFF2-40B4-BE49-F238E27FC236}">
                  <a16:creationId xmlns:a16="http://schemas.microsoft.com/office/drawing/2014/main" id="{984BD57D-DD00-43D2-A2D3-3CEAC757DC19}"/>
                </a:ext>
              </a:extLst>
            </p:cNvPr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11283;p150">
              <a:extLst>
                <a:ext uri="{FF2B5EF4-FFF2-40B4-BE49-F238E27FC236}">
                  <a16:creationId xmlns:a16="http://schemas.microsoft.com/office/drawing/2014/main" id="{FCAEB8BF-F91F-4146-AB17-94B1E12635B3}"/>
                </a:ext>
              </a:extLst>
            </p:cNvPr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11284;p150">
              <a:extLst>
                <a:ext uri="{FF2B5EF4-FFF2-40B4-BE49-F238E27FC236}">
                  <a16:creationId xmlns:a16="http://schemas.microsoft.com/office/drawing/2014/main" id="{E62AD0DA-244F-4179-85E4-5AEB2759AC8A}"/>
                </a:ext>
              </a:extLst>
            </p:cNvPr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44" name="Google Shape;11285;p150">
            <a:extLst>
              <a:ext uri="{FF2B5EF4-FFF2-40B4-BE49-F238E27FC236}">
                <a16:creationId xmlns:a16="http://schemas.microsoft.com/office/drawing/2014/main" id="{ACDACF84-1468-4B1A-B6F9-39432F89A563}"/>
              </a:ext>
            </a:extLst>
          </p:cNvPr>
          <p:cNvGrpSpPr/>
          <p:nvPr/>
        </p:nvGrpSpPr>
        <p:grpSpPr>
          <a:xfrm>
            <a:off x="8310245" y="5522193"/>
            <a:ext cx="468032" cy="433952"/>
            <a:chOff x="6543825" y="3202075"/>
            <a:chExt cx="296975" cy="275350"/>
          </a:xfrm>
          <a:solidFill>
            <a:srgbClr val="640000"/>
          </a:solidFill>
        </p:grpSpPr>
        <p:sp>
          <p:nvSpPr>
            <p:cNvPr id="445" name="Google Shape;11286;p150">
              <a:extLst>
                <a:ext uri="{FF2B5EF4-FFF2-40B4-BE49-F238E27FC236}">
                  <a16:creationId xmlns:a16="http://schemas.microsoft.com/office/drawing/2014/main" id="{FD3090FA-4946-4A7E-A966-9AA19B7FEBCD}"/>
                </a:ext>
              </a:extLst>
            </p:cNvPr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11287;p150">
              <a:extLst>
                <a:ext uri="{FF2B5EF4-FFF2-40B4-BE49-F238E27FC236}">
                  <a16:creationId xmlns:a16="http://schemas.microsoft.com/office/drawing/2014/main" id="{DBC7AC7F-C7AB-4A3D-A508-72A9EC41FD40}"/>
                </a:ext>
              </a:extLst>
            </p:cNvPr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11288;p150">
              <a:extLst>
                <a:ext uri="{FF2B5EF4-FFF2-40B4-BE49-F238E27FC236}">
                  <a16:creationId xmlns:a16="http://schemas.microsoft.com/office/drawing/2014/main" id="{458F7C08-4720-43AF-B847-38D1996E2BAC}"/>
                </a:ext>
              </a:extLst>
            </p:cNvPr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11289;p150">
              <a:extLst>
                <a:ext uri="{FF2B5EF4-FFF2-40B4-BE49-F238E27FC236}">
                  <a16:creationId xmlns:a16="http://schemas.microsoft.com/office/drawing/2014/main" id="{6A92EA66-0CF7-49B5-A4DA-2925135F5296}"/>
                </a:ext>
              </a:extLst>
            </p:cNvPr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11290;p150">
              <a:extLst>
                <a:ext uri="{FF2B5EF4-FFF2-40B4-BE49-F238E27FC236}">
                  <a16:creationId xmlns:a16="http://schemas.microsoft.com/office/drawing/2014/main" id="{226DFBAD-4895-4A53-9388-9BD3C0CA714D}"/>
                </a:ext>
              </a:extLst>
            </p:cNvPr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11291;p150">
              <a:extLst>
                <a:ext uri="{FF2B5EF4-FFF2-40B4-BE49-F238E27FC236}">
                  <a16:creationId xmlns:a16="http://schemas.microsoft.com/office/drawing/2014/main" id="{72F43085-6763-4935-8C58-732E3D14A7D0}"/>
                </a:ext>
              </a:extLst>
            </p:cNvPr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11292;p150">
              <a:extLst>
                <a:ext uri="{FF2B5EF4-FFF2-40B4-BE49-F238E27FC236}">
                  <a16:creationId xmlns:a16="http://schemas.microsoft.com/office/drawing/2014/main" id="{A2A90AB9-8042-4488-A9AA-81BD56792461}"/>
                </a:ext>
              </a:extLst>
            </p:cNvPr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2" name="Google Shape;11293;p150">
            <a:extLst>
              <a:ext uri="{FF2B5EF4-FFF2-40B4-BE49-F238E27FC236}">
                <a16:creationId xmlns:a16="http://schemas.microsoft.com/office/drawing/2014/main" id="{DC3A11AF-1BB3-477B-B14C-D5A1762C8ABE}"/>
              </a:ext>
            </a:extLst>
          </p:cNvPr>
          <p:cNvGrpSpPr/>
          <p:nvPr/>
        </p:nvGrpSpPr>
        <p:grpSpPr>
          <a:xfrm>
            <a:off x="8852887" y="1895191"/>
            <a:ext cx="466772" cy="466772"/>
            <a:chOff x="2037825" y="3254050"/>
            <a:chExt cx="296175" cy="296175"/>
          </a:xfrm>
          <a:solidFill>
            <a:srgbClr val="640000"/>
          </a:solidFill>
        </p:grpSpPr>
        <p:sp>
          <p:nvSpPr>
            <p:cNvPr id="453" name="Google Shape;11294;p150">
              <a:extLst>
                <a:ext uri="{FF2B5EF4-FFF2-40B4-BE49-F238E27FC236}">
                  <a16:creationId xmlns:a16="http://schemas.microsoft.com/office/drawing/2014/main" id="{4F41A02F-80E4-46A3-A55F-09C6C7940543}"/>
                </a:ext>
              </a:extLst>
            </p:cNvPr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11295;p150">
              <a:extLst>
                <a:ext uri="{FF2B5EF4-FFF2-40B4-BE49-F238E27FC236}">
                  <a16:creationId xmlns:a16="http://schemas.microsoft.com/office/drawing/2014/main" id="{ED4084EE-E62E-4019-86AF-80A8AD86AE3B}"/>
                </a:ext>
              </a:extLst>
            </p:cNvPr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11296;p150">
              <a:extLst>
                <a:ext uri="{FF2B5EF4-FFF2-40B4-BE49-F238E27FC236}">
                  <a16:creationId xmlns:a16="http://schemas.microsoft.com/office/drawing/2014/main" id="{3E54F448-7359-4857-BA92-DCDB5523CA2C}"/>
                </a:ext>
              </a:extLst>
            </p:cNvPr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11297;p150">
              <a:extLst>
                <a:ext uri="{FF2B5EF4-FFF2-40B4-BE49-F238E27FC236}">
                  <a16:creationId xmlns:a16="http://schemas.microsoft.com/office/drawing/2014/main" id="{7BA09D26-3408-4AF2-AE97-DBF481A9A6E4}"/>
                </a:ext>
              </a:extLst>
            </p:cNvPr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11298;p150">
              <a:extLst>
                <a:ext uri="{FF2B5EF4-FFF2-40B4-BE49-F238E27FC236}">
                  <a16:creationId xmlns:a16="http://schemas.microsoft.com/office/drawing/2014/main" id="{B441E6D1-1ECD-4325-9F37-47EAE8D61F4C}"/>
                </a:ext>
              </a:extLst>
            </p:cNvPr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11299;p150">
              <a:extLst>
                <a:ext uri="{FF2B5EF4-FFF2-40B4-BE49-F238E27FC236}">
                  <a16:creationId xmlns:a16="http://schemas.microsoft.com/office/drawing/2014/main" id="{50515CB8-9E40-4B8F-B4C2-E42B55D48D03}"/>
                </a:ext>
              </a:extLst>
            </p:cNvPr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9" name="Google Shape;11300;p150">
            <a:extLst>
              <a:ext uri="{FF2B5EF4-FFF2-40B4-BE49-F238E27FC236}">
                <a16:creationId xmlns:a16="http://schemas.microsoft.com/office/drawing/2014/main" id="{68D01C47-4131-42AD-B0E1-8B45EA5289BC}"/>
              </a:ext>
            </a:extLst>
          </p:cNvPr>
          <p:cNvGrpSpPr/>
          <p:nvPr/>
        </p:nvGrpSpPr>
        <p:grpSpPr>
          <a:xfrm>
            <a:off x="8850404" y="2483413"/>
            <a:ext cx="471736" cy="465235"/>
            <a:chOff x="2034675" y="3617925"/>
            <a:chExt cx="299325" cy="295200"/>
          </a:xfrm>
          <a:solidFill>
            <a:srgbClr val="640000"/>
          </a:solidFill>
        </p:grpSpPr>
        <p:sp>
          <p:nvSpPr>
            <p:cNvPr id="460" name="Google Shape;11301;p150">
              <a:extLst>
                <a:ext uri="{FF2B5EF4-FFF2-40B4-BE49-F238E27FC236}">
                  <a16:creationId xmlns:a16="http://schemas.microsoft.com/office/drawing/2014/main" id="{BABAC9BC-497D-4EE6-80FA-3931A1653C6D}"/>
                </a:ext>
              </a:extLst>
            </p:cNvPr>
            <p:cNvSpPr/>
            <p:nvPr/>
          </p:nvSpPr>
          <p:spPr>
            <a:xfrm>
              <a:off x="2195350" y="372190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lnTo>
                    <a:pt x="2773" y="1355"/>
                  </a:ln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11302;p150">
              <a:extLst>
                <a:ext uri="{FF2B5EF4-FFF2-40B4-BE49-F238E27FC236}">
                  <a16:creationId xmlns:a16="http://schemas.microsoft.com/office/drawing/2014/main" id="{AE0086F3-EFDA-43BE-9E57-0E20577A975D}"/>
                </a:ext>
              </a:extLst>
            </p:cNvPr>
            <p:cNvSpPr/>
            <p:nvPr/>
          </p:nvSpPr>
          <p:spPr>
            <a:xfrm>
              <a:off x="2211900" y="3669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11303;p150">
              <a:extLst>
                <a:ext uri="{FF2B5EF4-FFF2-40B4-BE49-F238E27FC236}">
                  <a16:creationId xmlns:a16="http://schemas.microsoft.com/office/drawing/2014/main" id="{815D738D-D1D5-4DD8-8825-C7437446030B}"/>
                </a:ext>
              </a:extLst>
            </p:cNvPr>
            <p:cNvSpPr/>
            <p:nvPr/>
          </p:nvSpPr>
          <p:spPr>
            <a:xfrm>
              <a:off x="2125250" y="3617925"/>
              <a:ext cx="208750" cy="208750"/>
            </a:xfrm>
            <a:custGeom>
              <a:avLst/>
              <a:gdLst/>
              <a:ahLst/>
              <a:cxnLst/>
              <a:rect l="l" t="t" r="r" b="b"/>
              <a:pathLst>
                <a:path w="8350" h="8350" extrusionOk="0">
                  <a:moveTo>
                    <a:pt x="4128" y="1387"/>
                  </a:moveTo>
                  <a:cubicBezTo>
                    <a:pt x="4884" y="1387"/>
                    <a:pt x="5514" y="2017"/>
                    <a:pt x="5514" y="2773"/>
                  </a:cubicBezTo>
                  <a:cubicBezTo>
                    <a:pt x="5514" y="3120"/>
                    <a:pt x="5357" y="3466"/>
                    <a:pt x="5136" y="3718"/>
                  </a:cubicBezTo>
                  <a:cubicBezTo>
                    <a:pt x="5766" y="4065"/>
                    <a:pt x="6176" y="4727"/>
                    <a:pt x="6176" y="5514"/>
                  </a:cubicBezTo>
                  <a:lnTo>
                    <a:pt x="6176" y="5892"/>
                  </a:lnTo>
                  <a:lnTo>
                    <a:pt x="6270" y="5892"/>
                  </a:lnTo>
                  <a:cubicBezTo>
                    <a:pt x="6270" y="6081"/>
                    <a:pt x="6113" y="6239"/>
                    <a:pt x="5924" y="6239"/>
                  </a:cubicBezTo>
                  <a:lnTo>
                    <a:pt x="2458" y="6239"/>
                  </a:lnTo>
                  <a:cubicBezTo>
                    <a:pt x="2238" y="6239"/>
                    <a:pt x="2080" y="6081"/>
                    <a:pt x="2080" y="5892"/>
                  </a:cubicBezTo>
                  <a:lnTo>
                    <a:pt x="2080" y="5514"/>
                  </a:lnTo>
                  <a:cubicBezTo>
                    <a:pt x="2080" y="4727"/>
                    <a:pt x="2521" y="4065"/>
                    <a:pt x="3151" y="3718"/>
                  </a:cubicBezTo>
                  <a:cubicBezTo>
                    <a:pt x="2931" y="3466"/>
                    <a:pt x="2773" y="3120"/>
                    <a:pt x="2773" y="2773"/>
                  </a:cubicBezTo>
                  <a:cubicBezTo>
                    <a:pt x="2773" y="2017"/>
                    <a:pt x="3403" y="1387"/>
                    <a:pt x="4128" y="1387"/>
                  </a:cubicBezTo>
                  <a:close/>
                  <a:moveTo>
                    <a:pt x="4191" y="1"/>
                  </a:moveTo>
                  <a:cubicBezTo>
                    <a:pt x="1891" y="1"/>
                    <a:pt x="1" y="1860"/>
                    <a:pt x="1" y="4191"/>
                  </a:cubicBezTo>
                  <a:cubicBezTo>
                    <a:pt x="1" y="6522"/>
                    <a:pt x="1860" y="8350"/>
                    <a:pt x="4191" y="8350"/>
                  </a:cubicBezTo>
                  <a:cubicBezTo>
                    <a:pt x="6459" y="8350"/>
                    <a:pt x="8350" y="6522"/>
                    <a:pt x="8350" y="4191"/>
                  </a:cubicBezTo>
                  <a:cubicBezTo>
                    <a:pt x="8350" y="1860"/>
                    <a:pt x="6459" y="1"/>
                    <a:pt x="4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11304;p150">
              <a:extLst>
                <a:ext uri="{FF2B5EF4-FFF2-40B4-BE49-F238E27FC236}">
                  <a16:creationId xmlns:a16="http://schemas.microsoft.com/office/drawing/2014/main" id="{E288F8D6-8A27-4711-8368-2AFBA12E80C3}"/>
                </a:ext>
              </a:extLst>
            </p:cNvPr>
            <p:cNvSpPr/>
            <p:nvPr/>
          </p:nvSpPr>
          <p:spPr>
            <a:xfrm>
              <a:off x="2107150" y="3771525"/>
              <a:ext cx="73275" cy="72475"/>
            </a:xfrm>
            <a:custGeom>
              <a:avLst/>
              <a:gdLst/>
              <a:ahLst/>
              <a:cxnLst/>
              <a:rect l="l" t="t" r="r" b="b"/>
              <a:pathLst>
                <a:path w="2931" h="2899" extrusionOk="0">
                  <a:moveTo>
                    <a:pt x="504" y="0"/>
                  </a:moveTo>
                  <a:lnTo>
                    <a:pt x="378" y="126"/>
                  </a:lnTo>
                  <a:cubicBezTo>
                    <a:pt x="0" y="536"/>
                    <a:pt x="0" y="1198"/>
                    <a:pt x="378" y="1576"/>
                  </a:cubicBezTo>
                  <a:lnTo>
                    <a:pt x="1355" y="2584"/>
                  </a:lnTo>
                  <a:cubicBezTo>
                    <a:pt x="1576" y="2773"/>
                    <a:pt x="1828" y="2899"/>
                    <a:pt x="2111" y="2899"/>
                  </a:cubicBezTo>
                  <a:cubicBezTo>
                    <a:pt x="2395" y="2899"/>
                    <a:pt x="2678" y="2773"/>
                    <a:pt x="2867" y="2584"/>
                  </a:cubicBezTo>
                  <a:lnTo>
                    <a:pt x="2930" y="2458"/>
                  </a:lnTo>
                  <a:cubicBezTo>
                    <a:pt x="1828" y="1985"/>
                    <a:pt x="977" y="1071"/>
                    <a:pt x="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11305;p150">
              <a:extLst>
                <a:ext uri="{FF2B5EF4-FFF2-40B4-BE49-F238E27FC236}">
                  <a16:creationId xmlns:a16="http://schemas.microsoft.com/office/drawing/2014/main" id="{F47E80BB-D684-4150-919F-9A3E658DAB1E}"/>
                </a:ext>
              </a:extLst>
            </p:cNvPr>
            <p:cNvSpPr/>
            <p:nvPr/>
          </p:nvSpPr>
          <p:spPr>
            <a:xfrm>
              <a:off x="2034675" y="3816425"/>
              <a:ext cx="100050" cy="96700"/>
            </a:xfrm>
            <a:custGeom>
              <a:avLst/>
              <a:gdLst/>
              <a:ahLst/>
              <a:cxnLst/>
              <a:rect l="l" t="t" r="r" b="b"/>
              <a:pathLst>
                <a:path w="4002" h="3868" extrusionOk="0">
                  <a:moveTo>
                    <a:pt x="2521" y="0"/>
                  </a:moveTo>
                  <a:lnTo>
                    <a:pt x="410" y="2111"/>
                  </a:lnTo>
                  <a:cubicBezTo>
                    <a:pt x="1" y="2520"/>
                    <a:pt x="1" y="3182"/>
                    <a:pt x="410" y="3560"/>
                  </a:cubicBezTo>
                  <a:cubicBezTo>
                    <a:pt x="599" y="3765"/>
                    <a:pt x="867" y="3867"/>
                    <a:pt x="1135" y="3867"/>
                  </a:cubicBezTo>
                  <a:cubicBezTo>
                    <a:pt x="1403" y="3867"/>
                    <a:pt x="1671" y="3765"/>
                    <a:pt x="1860" y="3560"/>
                  </a:cubicBezTo>
                  <a:lnTo>
                    <a:pt x="4002" y="1449"/>
                  </a:lnTo>
                  <a:cubicBezTo>
                    <a:pt x="3907" y="1418"/>
                    <a:pt x="3844" y="1323"/>
                    <a:pt x="3750" y="1260"/>
                  </a:cubicBezTo>
                  <a:lnTo>
                    <a:pt x="2773" y="252"/>
                  </a:lnTo>
                  <a:cubicBezTo>
                    <a:pt x="2679" y="189"/>
                    <a:pt x="2616" y="95"/>
                    <a:pt x="2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65" name="Google Shape;11306;p150">
            <a:extLst>
              <a:ext uri="{FF2B5EF4-FFF2-40B4-BE49-F238E27FC236}">
                <a16:creationId xmlns:a16="http://schemas.microsoft.com/office/drawing/2014/main" id="{98E3E99C-FA12-4B06-A7F2-CAE36F932CF2}"/>
              </a:ext>
            </a:extLst>
          </p:cNvPr>
          <p:cNvGrpSpPr/>
          <p:nvPr/>
        </p:nvGrpSpPr>
        <p:grpSpPr>
          <a:xfrm>
            <a:off x="8852887" y="3078583"/>
            <a:ext cx="466772" cy="465511"/>
            <a:chOff x="2037825" y="3981825"/>
            <a:chExt cx="296175" cy="295375"/>
          </a:xfrm>
          <a:solidFill>
            <a:srgbClr val="640000"/>
          </a:solidFill>
        </p:grpSpPr>
        <p:sp>
          <p:nvSpPr>
            <p:cNvPr id="466" name="Google Shape;11307;p150">
              <a:extLst>
                <a:ext uri="{FF2B5EF4-FFF2-40B4-BE49-F238E27FC236}">
                  <a16:creationId xmlns:a16="http://schemas.microsoft.com/office/drawing/2014/main" id="{B6A46074-0AA8-4ACB-A216-F9E715E67141}"/>
                </a:ext>
              </a:extLst>
            </p:cNvPr>
            <p:cNvSpPr/>
            <p:nvPr/>
          </p:nvSpPr>
          <p:spPr>
            <a:xfrm>
              <a:off x="2072500" y="4085775"/>
              <a:ext cx="88225" cy="86675"/>
            </a:xfrm>
            <a:custGeom>
              <a:avLst/>
              <a:gdLst/>
              <a:ahLst/>
              <a:cxnLst/>
              <a:rect l="l" t="t" r="r" b="b"/>
              <a:pathLst>
                <a:path w="3529" h="3467" extrusionOk="0">
                  <a:moveTo>
                    <a:pt x="1764" y="1"/>
                  </a:moveTo>
                  <a:cubicBezTo>
                    <a:pt x="819" y="1"/>
                    <a:pt x="0" y="788"/>
                    <a:pt x="0" y="1734"/>
                  </a:cubicBezTo>
                  <a:cubicBezTo>
                    <a:pt x="0" y="2679"/>
                    <a:pt x="819" y="3466"/>
                    <a:pt x="1764" y="3466"/>
                  </a:cubicBezTo>
                  <a:cubicBezTo>
                    <a:pt x="2709" y="3466"/>
                    <a:pt x="3529" y="2679"/>
                    <a:pt x="3529" y="1734"/>
                  </a:cubicBezTo>
                  <a:cubicBezTo>
                    <a:pt x="3529" y="788"/>
                    <a:pt x="2741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11308;p150">
              <a:extLst>
                <a:ext uri="{FF2B5EF4-FFF2-40B4-BE49-F238E27FC236}">
                  <a16:creationId xmlns:a16="http://schemas.microsoft.com/office/drawing/2014/main" id="{3E3BAA8F-78DC-477F-AECB-872AB2376A7A}"/>
                </a:ext>
              </a:extLst>
            </p:cNvPr>
            <p:cNvSpPr/>
            <p:nvPr/>
          </p:nvSpPr>
          <p:spPr>
            <a:xfrm>
              <a:off x="2176450" y="398182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733"/>
                  </a:moveTo>
                  <a:cubicBezTo>
                    <a:pt x="3372" y="1733"/>
                    <a:pt x="3529" y="1890"/>
                    <a:pt x="3529" y="2079"/>
                  </a:cubicBezTo>
                  <a:cubicBezTo>
                    <a:pt x="3529" y="2268"/>
                    <a:pt x="3372" y="2426"/>
                    <a:pt x="3151" y="2426"/>
                  </a:cubicBezTo>
                  <a:cubicBezTo>
                    <a:pt x="2962" y="2426"/>
                    <a:pt x="2805" y="2268"/>
                    <a:pt x="2805" y="2079"/>
                  </a:cubicBezTo>
                  <a:cubicBezTo>
                    <a:pt x="2805" y="1890"/>
                    <a:pt x="2962" y="1733"/>
                    <a:pt x="3151" y="1733"/>
                  </a:cubicBezTo>
                  <a:close/>
                  <a:moveTo>
                    <a:pt x="3151" y="2773"/>
                  </a:moveTo>
                  <a:cubicBezTo>
                    <a:pt x="3372" y="2773"/>
                    <a:pt x="3529" y="2930"/>
                    <a:pt x="3529" y="3151"/>
                  </a:cubicBezTo>
                  <a:lnTo>
                    <a:pt x="3529" y="4505"/>
                  </a:lnTo>
                  <a:cubicBezTo>
                    <a:pt x="3529" y="4726"/>
                    <a:pt x="3372" y="4883"/>
                    <a:pt x="3151" y="4883"/>
                  </a:cubicBezTo>
                  <a:cubicBezTo>
                    <a:pt x="2962" y="4883"/>
                    <a:pt x="2805" y="4726"/>
                    <a:pt x="2805" y="4505"/>
                  </a:cubicBezTo>
                  <a:lnTo>
                    <a:pt x="2805" y="3151"/>
                  </a:lnTo>
                  <a:cubicBezTo>
                    <a:pt x="2805" y="2930"/>
                    <a:pt x="2962" y="2773"/>
                    <a:pt x="3151" y="2773"/>
                  </a:cubicBezTo>
                  <a:close/>
                  <a:moveTo>
                    <a:pt x="3151" y="0"/>
                  </a:moveTo>
                  <a:cubicBezTo>
                    <a:pt x="1418" y="0"/>
                    <a:pt x="64" y="1418"/>
                    <a:pt x="64" y="3088"/>
                  </a:cubicBezTo>
                  <a:cubicBezTo>
                    <a:pt x="64" y="3655"/>
                    <a:pt x="158" y="4159"/>
                    <a:pt x="442" y="4631"/>
                  </a:cubicBezTo>
                  <a:lnTo>
                    <a:pt x="64" y="5765"/>
                  </a:lnTo>
                  <a:cubicBezTo>
                    <a:pt x="1" y="5892"/>
                    <a:pt x="64" y="6018"/>
                    <a:pt x="127" y="6112"/>
                  </a:cubicBezTo>
                  <a:cubicBezTo>
                    <a:pt x="190" y="6207"/>
                    <a:pt x="379" y="6238"/>
                    <a:pt x="473" y="6238"/>
                  </a:cubicBezTo>
                  <a:lnTo>
                    <a:pt x="1796" y="5923"/>
                  </a:lnTo>
                  <a:cubicBezTo>
                    <a:pt x="2206" y="6175"/>
                    <a:pt x="2679" y="6238"/>
                    <a:pt x="3214" y="6238"/>
                  </a:cubicBezTo>
                  <a:cubicBezTo>
                    <a:pt x="4947" y="6238"/>
                    <a:pt x="6302" y="4820"/>
                    <a:pt x="6302" y="3119"/>
                  </a:cubicBezTo>
                  <a:cubicBezTo>
                    <a:pt x="6270" y="1418"/>
                    <a:pt x="4884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11309;p150">
              <a:extLst>
                <a:ext uri="{FF2B5EF4-FFF2-40B4-BE49-F238E27FC236}">
                  <a16:creationId xmlns:a16="http://schemas.microsoft.com/office/drawing/2014/main" id="{8D71EC55-683C-41B6-BD9B-72B8D0630378}"/>
                </a:ext>
              </a:extLst>
            </p:cNvPr>
            <p:cNvSpPr/>
            <p:nvPr/>
          </p:nvSpPr>
          <p:spPr>
            <a:xfrm>
              <a:off x="2037825" y="4168475"/>
              <a:ext cx="157550" cy="108725"/>
            </a:xfrm>
            <a:custGeom>
              <a:avLst/>
              <a:gdLst/>
              <a:ahLst/>
              <a:cxnLst/>
              <a:rect l="l" t="t" r="r" b="b"/>
              <a:pathLst>
                <a:path w="6302" h="4349" extrusionOk="0">
                  <a:moveTo>
                    <a:pt x="1356" y="1"/>
                  </a:moveTo>
                  <a:cubicBezTo>
                    <a:pt x="568" y="568"/>
                    <a:pt x="1" y="1513"/>
                    <a:pt x="1" y="2553"/>
                  </a:cubicBezTo>
                  <a:lnTo>
                    <a:pt x="1" y="3970"/>
                  </a:lnTo>
                  <a:cubicBezTo>
                    <a:pt x="1" y="4222"/>
                    <a:pt x="158" y="4348"/>
                    <a:pt x="347" y="4348"/>
                  </a:cubicBezTo>
                  <a:lnTo>
                    <a:pt x="5955" y="4348"/>
                  </a:lnTo>
                  <a:cubicBezTo>
                    <a:pt x="6144" y="4348"/>
                    <a:pt x="6302" y="4191"/>
                    <a:pt x="6302" y="3970"/>
                  </a:cubicBezTo>
                  <a:lnTo>
                    <a:pt x="6302" y="2553"/>
                  </a:lnTo>
                  <a:cubicBezTo>
                    <a:pt x="6302" y="1513"/>
                    <a:pt x="5798" y="599"/>
                    <a:pt x="4947" y="1"/>
                  </a:cubicBezTo>
                  <a:cubicBezTo>
                    <a:pt x="4538" y="505"/>
                    <a:pt x="3844" y="820"/>
                    <a:pt x="3151" y="820"/>
                  </a:cubicBezTo>
                  <a:cubicBezTo>
                    <a:pt x="2427" y="820"/>
                    <a:pt x="1765" y="505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69" name="Google Shape;11310;p150">
            <a:extLst>
              <a:ext uri="{FF2B5EF4-FFF2-40B4-BE49-F238E27FC236}">
                <a16:creationId xmlns:a16="http://schemas.microsoft.com/office/drawing/2014/main" id="{F3A8257E-0C7F-4310-BFC9-13E0762B962E}"/>
              </a:ext>
            </a:extLst>
          </p:cNvPr>
          <p:cNvGrpSpPr/>
          <p:nvPr/>
        </p:nvGrpSpPr>
        <p:grpSpPr>
          <a:xfrm>
            <a:off x="7099578" y="3740338"/>
            <a:ext cx="466772" cy="381116"/>
            <a:chOff x="3860400" y="3254050"/>
            <a:chExt cx="296175" cy="241825"/>
          </a:xfrm>
          <a:solidFill>
            <a:srgbClr val="640000"/>
          </a:solidFill>
        </p:grpSpPr>
        <p:sp>
          <p:nvSpPr>
            <p:cNvPr id="470" name="Google Shape;11311;p150">
              <a:extLst>
                <a:ext uri="{FF2B5EF4-FFF2-40B4-BE49-F238E27FC236}">
                  <a16:creationId xmlns:a16="http://schemas.microsoft.com/office/drawing/2014/main" id="{872DB051-6257-4DE3-8450-725962299EC9}"/>
                </a:ext>
              </a:extLst>
            </p:cNvPr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11312;p150">
              <a:extLst>
                <a:ext uri="{FF2B5EF4-FFF2-40B4-BE49-F238E27FC236}">
                  <a16:creationId xmlns:a16="http://schemas.microsoft.com/office/drawing/2014/main" id="{08D73F9F-DBFD-4EEF-A16E-B7D93CC37F4B}"/>
                </a:ext>
              </a:extLst>
            </p:cNvPr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11313;p150">
              <a:extLst>
                <a:ext uri="{FF2B5EF4-FFF2-40B4-BE49-F238E27FC236}">
                  <a16:creationId xmlns:a16="http://schemas.microsoft.com/office/drawing/2014/main" id="{31BB0E74-0371-41BF-B847-10443F5EF60A}"/>
                </a:ext>
              </a:extLst>
            </p:cNvPr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11314;p150">
              <a:extLst>
                <a:ext uri="{FF2B5EF4-FFF2-40B4-BE49-F238E27FC236}">
                  <a16:creationId xmlns:a16="http://schemas.microsoft.com/office/drawing/2014/main" id="{B641CE78-E4D9-4E44-ADAF-57C102AEFDDF}"/>
                </a:ext>
              </a:extLst>
            </p:cNvPr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11315;p150">
              <a:extLst>
                <a:ext uri="{FF2B5EF4-FFF2-40B4-BE49-F238E27FC236}">
                  <a16:creationId xmlns:a16="http://schemas.microsoft.com/office/drawing/2014/main" id="{66435CBD-028A-41F1-B2C6-119146580485}"/>
                </a:ext>
              </a:extLst>
            </p:cNvPr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11316;p150">
              <a:extLst>
                <a:ext uri="{FF2B5EF4-FFF2-40B4-BE49-F238E27FC236}">
                  <a16:creationId xmlns:a16="http://schemas.microsoft.com/office/drawing/2014/main" id="{B8093DD9-9F8D-4ADE-B023-5B5625380932}"/>
                </a:ext>
              </a:extLst>
            </p:cNvPr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11317;p150">
              <a:extLst>
                <a:ext uri="{FF2B5EF4-FFF2-40B4-BE49-F238E27FC236}">
                  <a16:creationId xmlns:a16="http://schemas.microsoft.com/office/drawing/2014/main" id="{82870C7F-732F-45AF-8BDB-9467B497C697}"/>
                </a:ext>
              </a:extLst>
            </p:cNvPr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77" name="Google Shape;11318;p150">
            <a:extLst>
              <a:ext uri="{FF2B5EF4-FFF2-40B4-BE49-F238E27FC236}">
                <a16:creationId xmlns:a16="http://schemas.microsoft.com/office/drawing/2014/main" id="{0C3E7319-B510-4AAF-8C3D-EB435992310D}"/>
              </a:ext>
            </a:extLst>
          </p:cNvPr>
          <p:cNvGrpSpPr/>
          <p:nvPr/>
        </p:nvGrpSpPr>
        <p:grpSpPr>
          <a:xfrm>
            <a:off x="7098946" y="4294831"/>
            <a:ext cx="468032" cy="466772"/>
            <a:chOff x="3859600" y="3591950"/>
            <a:chExt cx="296975" cy="296175"/>
          </a:xfrm>
          <a:solidFill>
            <a:srgbClr val="640000"/>
          </a:solidFill>
        </p:grpSpPr>
        <p:sp>
          <p:nvSpPr>
            <p:cNvPr id="478" name="Google Shape;11319;p150">
              <a:extLst>
                <a:ext uri="{FF2B5EF4-FFF2-40B4-BE49-F238E27FC236}">
                  <a16:creationId xmlns:a16="http://schemas.microsoft.com/office/drawing/2014/main" id="{90E69CB7-9A25-41DF-9293-A9685A23BCC1}"/>
                </a:ext>
              </a:extLst>
            </p:cNvPr>
            <p:cNvSpPr/>
            <p:nvPr/>
          </p:nvSpPr>
          <p:spPr>
            <a:xfrm>
              <a:off x="4034450" y="3766000"/>
              <a:ext cx="122125" cy="122125"/>
            </a:xfrm>
            <a:custGeom>
              <a:avLst/>
              <a:gdLst/>
              <a:ahLst/>
              <a:cxnLst/>
              <a:rect l="l" t="t" r="r" b="b"/>
              <a:pathLst>
                <a:path w="4885" h="4885" extrusionOk="0">
                  <a:moveTo>
                    <a:pt x="2395" y="1324"/>
                  </a:moveTo>
                  <a:cubicBezTo>
                    <a:pt x="2616" y="1324"/>
                    <a:pt x="2773" y="1482"/>
                    <a:pt x="2773" y="1702"/>
                  </a:cubicBezTo>
                  <a:lnTo>
                    <a:pt x="2773" y="2049"/>
                  </a:lnTo>
                  <a:lnTo>
                    <a:pt x="3120" y="2049"/>
                  </a:lnTo>
                  <a:cubicBezTo>
                    <a:pt x="3309" y="2049"/>
                    <a:pt x="3466" y="2206"/>
                    <a:pt x="3466" y="2395"/>
                  </a:cubicBezTo>
                  <a:cubicBezTo>
                    <a:pt x="3466" y="2584"/>
                    <a:pt x="3309" y="2742"/>
                    <a:pt x="3120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95"/>
                  </a:cubicBezTo>
                  <a:lnTo>
                    <a:pt x="2049" y="1702"/>
                  </a:lnTo>
                  <a:cubicBezTo>
                    <a:pt x="2049" y="1482"/>
                    <a:pt x="2206" y="1324"/>
                    <a:pt x="2395" y="1324"/>
                  </a:cubicBezTo>
                  <a:close/>
                  <a:moveTo>
                    <a:pt x="2458" y="1"/>
                  </a:moveTo>
                  <a:cubicBezTo>
                    <a:pt x="1104" y="1"/>
                    <a:pt x="1" y="1103"/>
                    <a:pt x="1" y="2427"/>
                  </a:cubicBezTo>
                  <a:cubicBezTo>
                    <a:pt x="1" y="3781"/>
                    <a:pt x="1104" y="4884"/>
                    <a:pt x="2458" y="4884"/>
                  </a:cubicBezTo>
                  <a:cubicBezTo>
                    <a:pt x="3782" y="4884"/>
                    <a:pt x="4884" y="3781"/>
                    <a:pt x="4884" y="2427"/>
                  </a:cubicBezTo>
                  <a:cubicBezTo>
                    <a:pt x="4853" y="1072"/>
                    <a:pt x="3782" y="1"/>
                    <a:pt x="2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11320;p150">
              <a:extLst>
                <a:ext uri="{FF2B5EF4-FFF2-40B4-BE49-F238E27FC236}">
                  <a16:creationId xmlns:a16="http://schemas.microsoft.com/office/drawing/2014/main" id="{21CA8B78-C438-4AE0-8D9F-3488AEBA22EC}"/>
                </a:ext>
              </a:extLst>
            </p:cNvPr>
            <p:cNvSpPr/>
            <p:nvPr/>
          </p:nvSpPr>
          <p:spPr>
            <a:xfrm>
              <a:off x="3860400" y="3679375"/>
              <a:ext cx="260725" cy="173300"/>
            </a:xfrm>
            <a:custGeom>
              <a:avLst/>
              <a:gdLst/>
              <a:ahLst/>
              <a:cxnLst/>
              <a:rect l="l" t="t" r="r" b="b"/>
              <a:pathLst>
                <a:path w="10429" h="6932" extrusionOk="0">
                  <a:moveTo>
                    <a:pt x="2426" y="662"/>
                  </a:moveTo>
                  <a:cubicBezTo>
                    <a:pt x="2647" y="662"/>
                    <a:pt x="2804" y="819"/>
                    <a:pt x="2804" y="1008"/>
                  </a:cubicBezTo>
                  <a:cubicBezTo>
                    <a:pt x="2804" y="1197"/>
                    <a:pt x="2647" y="1355"/>
                    <a:pt x="2426" y="1355"/>
                  </a:cubicBezTo>
                  <a:lnTo>
                    <a:pt x="1733" y="1355"/>
                  </a:lnTo>
                  <a:cubicBezTo>
                    <a:pt x="1544" y="1355"/>
                    <a:pt x="1387" y="1197"/>
                    <a:pt x="1387" y="1008"/>
                  </a:cubicBezTo>
                  <a:cubicBezTo>
                    <a:pt x="1387" y="819"/>
                    <a:pt x="1544" y="662"/>
                    <a:pt x="1733" y="662"/>
                  </a:cubicBezTo>
                  <a:close/>
                  <a:moveTo>
                    <a:pt x="4537" y="662"/>
                  </a:moveTo>
                  <a:cubicBezTo>
                    <a:pt x="4726" y="662"/>
                    <a:pt x="4884" y="819"/>
                    <a:pt x="4884" y="1008"/>
                  </a:cubicBezTo>
                  <a:cubicBezTo>
                    <a:pt x="4884" y="1197"/>
                    <a:pt x="4695" y="1355"/>
                    <a:pt x="4537" y="1355"/>
                  </a:cubicBezTo>
                  <a:lnTo>
                    <a:pt x="3812" y="1355"/>
                  </a:lnTo>
                  <a:cubicBezTo>
                    <a:pt x="3623" y="1355"/>
                    <a:pt x="3466" y="1197"/>
                    <a:pt x="3466" y="1008"/>
                  </a:cubicBezTo>
                  <a:cubicBezTo>
                    <a:pt x="3466" y="819"/>
                    <a:pt x="3623" y="662"/>
                    <a:pt x="3812" y="662"/>
                  </a:cubicBezTo>
                  <a:close/>
                  <a:moveTo>
                    <a:pt x="6648" y="662"/>
                  </a:moveTo>
                  <a:cubicBezTo>
                    <a:pt x="6837" y="662"/>
                    <a:pt x="6994" y="819"/>
                    <a:pt x="6994" y="1008"/>
                  </a:cubicBezTo>
                  <a:cubicBezTo>
                    <a:pt x="6994" y="1197"/>
                    <a:pt x="6837" y="1355"/>
                    <a:pt x="6648" y="1355"/>
                  </a:cubicBezTo>
                  <a:lnTo>
                    <a:pt x="5955" y="1355"/>
                  </a:lnTo>
                  <a:cubicBezTo>
                    <a:pt x="5734" y="1355"/>
                    <a:pt x="5577" y="1197"/>
                    <a:pt x="5577" y="1008"/>
                  </a:cubicBezTo>
                  <a:cubicBezTo>
                    <a:pt x="5577" y="819"/>
                    <a:pt x="5734" y="662"/>
                    <a:pt x="5955" y="662"/>
                  </a:cubicBezTo>
                  <a:close/>
                  <a:moveTo>
                    <a:pt x="8727" y="662"/>
                  </a:moveTo>
                  <a:cubicBezTo>
                    <a:pt x="8948" y="662"/>
                    <a:pt x="9105" y="819"/>
                    <a:pt x="9105" y="1008"/>
                  </a:cubicBezTo>
                  <a:cubicBezTo>
                    <a:pt x="9105" y="1197"/>
                    <a:pt x="8948" y="1355"/>
                    <a:pt x="8727" y="1355"/>
                  </a:cubicBezTo>
                  <a:lnTo>
                    <a:pt x="8034" y="1355"/>
                  </a:lnTo>
                  <a:cubicBezTo>
                    <a:pt x="7845" y="1355"/>
                    <a:pt x="7688" y="1197"/>
                    <a:pt x="7688" y="1008"/>
                  </a:cubicBezTo>
                  <a:cubicBezTo>
                    <a:pt x="7688" y="819"/>
                    <a:pt x="7845" y="662"/>
                    <a:pt x="8034" y="662"/>
                  </a:cubicBezTo>
                  <a:close/>
                  <a:moveTo>
                    <a:pt x="2426" y="2080"/>
                  </a:moveTo>
                  <a:cubicBezTo>
                    <a:pt x="2647" y="2080"/>
                    <a:pt x="2804" y="2237"/>
                    <a:pt x="2804" y="2426"/>
                  </a:cubicBezTo>
                  <a:cubicBezTo>
                    <a:pt x="2804" y="2647"/>
                    <a:pt x="2647" y="2773"/>
                    <a:pt x="2426" y="2773"/>
                  </a:cubicBezTo>
                  <a:lnTo>
                    <a:pt x="1733" y="2773"/>
                  </a:lnTo>
                  <a:cubicBezTo>
                    <a:pt x="1544" y="2773"/>
                    <a:pt x="1387" y="2647"/>
                    <a:pt x="1387" y="2426"/>
                  </a:cubicBezTo>
                  <a:cubicBezTo>
                    <a:pt x="1387" y="2206"/>
                    <a:pt x="1544" y="2080"/>
                    <a:pt x="1733" y="2080"/>
                  </a:cubicBezTo>
                  <a:close/>
                  <a:moveTo>
                    <a:pt x="4537" y="2080"/>
                  </a:moveTo>
                  <a:cubicBezTo>
                    <a:pt x="4726" y="2080"/>
                    <a:pt x="4884" y="2237"/>
                    <a:pt x="4884" y="2426"/>
                  </a:cubicBezTo>
                  <a:cubicBezTo>
                    <a:pt x="4884" y="2647"/>
                    <a:pt x="4695" y="2773"/>
                    <a:pt x="4537" y="2773"/>
                  </a:cubicBezTo>
                  <a:lnTo>
                    <a:pt x="3812" y="2773"/>
                  </a:lnTo>
                  <a:cubicBezTo>
                    <a:pt x="3623" y="2773"/>
                    <a:pt x="3466" y="2647"/>
                    <a:pt x="3466" y="2426"/>
                  </a:cubicBezTo>
                  <a:cubicBezTo>
                    <a:pt x="3466" y="2206"/>
                    <a:pt x="3623" y="2080"/>
                    <a:pt x="3812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7"/>
                    <a:pt x="6994" y="2426"/>
                  </a:cubicBezTo>
                  <a:cubicBezTo>
                    <a:pt x="6994" y="2647"/>
                    <a:pt x="6837" y="2773"/>
                    <a:pt x="6648" y="2773"/>
                  </a:cubicBezTo>
                  <a:lnTo>
                    <a:pt x="5955" y="2773"/>
                  </a:lnTo>
                  <a:cubicBezTo>
                    <a:pt x="5734" y="2773"/>
                    <a:pt x="5577" y="2647"/>
                    <a:pt x="5577" y="2426"/>
                  </a:cubicBezTo>
                  <a:cubicBezTo>
                    <a:pt x="5577" y="2206"/>
                    <a:pt x="5734" y="2080"/>
                    <a:pt x="5955" y="2080"/>
                  </a:cubicBezTo>
                  <a:close/>
                  <a:moveTo>
                    <a:pt x="8727" y="2080"/>
                  </a:moveTo>
                  <a:cubicBezTo>
                    <a:pt x="8948" y="2080"/>
                    <a:pt x="9105" y="2237"/>
                    <a:pt x="9105" y="2426"/>
                  </a:cubicBezTo>
                  <a:cubicBezTo>
                    <a:pt x="9105" y="2647"/>
                    <a:pt x="8948" y="2773"/>
                    <a:pt x="8727" y="2773"/>
                  </a:cubicBezTo>
                  <a:lnTo>
                    <a:pt x="8034" y="2773"/>
                  </a:lnTo>
                  <a:cubicBezTo>
                    <a:pt x="7845" y="2773"/>
                    <a:pt x="7688" y="2647"/>
                    <a:pt x="7688" y="2426"/>
                  </a:cubicBezTo>
                  <a:cubicBezTo>
                    <a:pt x="7688" y="2206"/>
                    <a:pt x="7845" y="2080"/>
                    <a:pt x="8034" y="2080"/>
                  </a:cubicBezTo>
                  <a:close/>
                  <a:moveTo>
                    <a:pt x="2426" y="3466"/>
                  </a:moveTo>
                  <a:cubicBezTo>
                    <a:pt x="2647" y="3466"/>
                    <a:pt x="2804" y="3623"/>
                    <a:pt x="2804" y="3812"/>
                  </a:cubicBezTo>
                  <a:cubicBezTo>
                    <a:pt x="2804" y="4001"/>
                    <a:pt x="2647" y="4159"/>
                    <a:pt x="2426" y="4159"/>
                  </a:cubicBezTo>
                  <a:lnTo>
                    <a:pt x="1733" y="4159"/>
                  </a:lnTo>
                  <a:cubicBezTo>
                    <a:pt x="1544" y="4159"/>
                    <a:pt x="1387" y="4001"/>
                    <a:pt x="1387" y="3812"/>
                  </a:cubicBezTo>
                  <a:cubicBezTo>
                    <a:pt x="1387" y="3623"/>
                    <a:pt x="1544" y="3466"/>
                    <a:pt x="1733" y="3466"/>
                  </a:cubicBezTo>
                  <a:close/>
                  <a:moveTo>
                    <a:pt x="4537" y="3466"/>
                  </a:moveTo>
                  <a:cubicBezTo>
                    <a:pt x="4726" y="3466"/>
                    <a:pt x="4884" y="3623"/>
                    <a:pt x="4884" y="3812"/>
                  </a:cubicBezTo>
                  <a:cubicBezTo>
                    <a:pt x="4884" y="4001"/>
                    <a:pt x="4695" y="4159"/>
                    <a:pt x="4537" y="4159"/>
                  </a:cubicBezTo>
                  <a:lnTo>
                    <a:pt x="3812" y="4159"/>
                  </a:lnTo>
                  <a:cubicBezTo>
                    <a:pt x="3623" y="4159"/>
                    <a:pt x="3466" y="4001"/>
                    <a:pt x="3466" y="3812"/>
                  </a:cubicBezTo>
                  <a:cubicBezTo>
                    <a:pt x="3466" y="3623"/>
                    <a:pt x="3623" y="3466"/>
                    <a:pt x="3812" y="3466"/>
                  </a:cubicBezTo>
                  <a:close/>
                  <a:moveTo>
                    <a:pt x="6648" y="3466"/>
                  </a:moveTo>
                  <a:cubicBezTo>
                    <a:pt x="6837" y="3466"/>
                    <a:pt x="6994" y="3623"/>
                    <a:pt x="6994" y="3812"/>
                  </a:cubicBezTo>
                  <a:cubicBezTo>
                    <a:pt x="6994" y="4001"/>
                    <a:pt x="6837" y="4159"/>
                    <a:pt x="6648" y="4159"/>
                  </a:cubicBezTo>
                  <a:lnTo>
                    <a:pt x="5955" y="4159"/>
                  </a:lnTo>
                  <a:cubicBezTo>
                    <a:pt x="5734" y="4159"/>
                    <a:pt x="5577" y="4001"/>
                    <a:pt x="5577" y="3812"/>
                  </a:cubicBezTo>
                  <a:cubicBezTo>
                    <a:pt x="5577" y="3623"/>
                    <a:pt x="5734" y="3466"/>
                    <a:pt x="5955" y="3466"/>
                  </a:cubicBezTo>
                  <a:close/>
                  <a:moveTo>
                    <a:pt x="2426" y="4852"/>
                  </a:moveTo>
                  <a:cubicBezTo>
                    <a:pt x="2647" y="4852"/>
                    <a:pt x="2804" y="5010"/>
                    <a:pt x="2804" y="5199"/>
                  </a:cubicBezTo>
                  <a:cubicBezTo>
                    <a:pt x="2804" y="5388"/>
                    <a:pt x="2647" y="5545"/>
                    <a:pt x="2426" y="5545"/>
                  </a:cubicBezTo>
                  <a:lnTo>
                    <a:pt x="1733" y="5545"/>
                  </a:lnTo>
                  <a:cubicBezTo>
                    <a:pt x="1544" y="5545"/>
                    <a:pt x="1387" y="5388"/>
                    <a:pt x="1387" y="5199"/>
                  </a:cubicBezTo>
                  <a:cubicBezTo>
                    <a:pt x="1387" y="5010"/>
                    <a:pt x="1544" y="4852"/>
                    <a:pt x="1733" y="4852"/>
                  </a:cubicBezTo>
                  <a:close/>
                  <a:moveTo>
                    <a:pt x="4537" y="4852"/>
                  </a:moveTo>
                  <a:cubicBezTo>
                    <a:pt x="4726" y="4852"/>
                    <a:pt x="4884" y="5010"/>
                    <a:pt x="4884" y="5199"/>
                  </a:cubicBezTo>
                  <a:cubicBezTo>
                    <a:pt x="4884" y="5388"/>
                    <a:pt x="4695" y="5545"/>
                    <a:pt x="4537" y="5545"/>
                  </a:cubicBezTo>
                  <a:lnTo>
                    <a:pt x="3812" y="5545"/>
                  </a:lnTo>
                  <a:cubicBezTo>
                    <a:pt x="3623" y="5545"/>
                    <a:pt x="3466" y="5388"/>
                    <a:pt x="3466" y="5199"/>
                  </a:cubicBezTo>
                  <a:cubicBezTo>
                    <a:pt x="3466" y="5010"/>
                    <a:pt x="3623" y="4852"/>
                    <a:pt x="3812" y="4852"/>
                  </a:cubicBezTo>
                  <a:close/>
                  <a:moveTo>
                    <a:pt x="0" y="0"/>
                  </a:moveTo>
                  <a:lnTo>
                    <a:pt x="0" y="5892"/>
                  </a:lnTo>
                  <a:cubicBezTo>
                    <a:pt x="0" y="6459"/>
                    <a:pt x="473" y="6931"/>
                    <a:pt x="1071" y="6931"/>
                  </a:cubicBezTo>
                  <a:lnTo>
                    <a:pt x="6490" y="6931"/>
                  </a:lnTo>
                  <a:cubicBezTo>
                    <a:pt x="6364" y="6616"/>
                    <a:pt x="6301" y="6270"/>
                    <a:pt x="6301" y="5892"/>
                  </a:cubicBezTo>
                  <a:cubicBezTo>
                    <a:pt x="6301" y="5797"/>
                    <a:pt x="6333" y="5671"/>
                    <a:pt x="6333" y="5545"/>
                  </a:cubicBezTo>
                  <a:lnTo>
                    <a:pt x="5955" y="5545"/>
                  </a:lnTo>
                  <a:cubicBezTo>
                    <a:pt x="5734" y="5545"/>
                    <a:pt x="5577" y="5388"/>
                    <a:pt x="5577" y="5199"/>
                  </a:cubicBezTo>
                  <a:cubicBezTo>
                    <a:pt x="5577" y="5010"/>
                    <a:pt x="5734" y="4852"/>
                    <a:pt x="5955" y="4852"/>
                  </a:cubicBezTo>
                  <a:lnTo>
                    <a:pt x="6490" y="4852"/>
                  </a:lnTo>
                  <a:cubicBezTo>
                    <a:pt x="6931" y="3623"/>
                    <a:pt x="8066" y="2741"/>
                    <a:pt x="9420" y="2741"/>
                  </a:cubicBezTo>
                  <a:cubicBezTo>
                    <a:pt x="9767" y="2741"/>
                    <a:pt x="10113" y="2836"/>
                    <a:pt x="10428" y="2962"/>
                  </a:cubicBezTo>
                  <a:lnTo>
                    <a:pt x="104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11321;p150">
              <a:extLst>
                <a:ext uri="{FF2B5EF4-FFF2-40B4-BE49-F238E27FC236}">
                  <a16:creationId xmlns:a16="http://schemas.microsoft.com/office/drawing/2014/main" id="{210645A9-B77E-4161-A192-92A5142AA9C8}"/>
                </a:ext>
              </a:extLst>
            </p:cNvPr>
            <p:cNvSpPr/>
            <p:nvPr/>
          </p:nvSpPr>
          <p:spPr>
            <a:xfrm>
              <a:off x="3859600" y="3591950"/>
              <a:ext cx="261525" cy="70900"/>
            </a:xfrm>
            <a:custGeom>
              <a:avLst/>
              <a:gdLst/>
              <a:ahLst/>
              <a:cxnLst/>
              <a:rect l="l" t="t" r="r" b="b"/>
              <a:pathLst>
                <a:path w="10461" h="2836" extrusionOk="0">
                  <a:moveTo>
                    <a:pt x="1734" y="0"/>
                  </a:moveTo>
                  <a:cubicBezTo>
                    <a:pt x="1513" y="0"/>
                    <a:pt x="1356" y="158"/>
                    <a:pt x="1356" y="347"/>
                  </a:cubicBezTo>
                  <a:lnTo>
                    <a:pt x="1356" y="693"/>
                  </a:lnTo>
                  <a:lnTo>
                    <a:pt x="1009" y="693"/>
                  </a:lnTo>
                  <a:cubicBezTo>
                    <a:pt x="410" y="693"/>
                    <a:pt x="1" y="1166"/>
                    <a:pt x="1" y="1733"/>
                  </a:cubicBezTo>
                  <a:lnTo>
                    <a:pt x="1" y="2836"/>
                  </a:lnTo>
                  <a:lnTo>
                    <a:pt x="10429" y="2836"/>
                  </a:lnTo>
                  <a:lnTo>
                    <a:pt x="10429" y="1733"/>
                  </a:lnTo>
                  <a:lnTo>
                    <a:pt x="10460" y="1733"/>
                  </a:lnTo>
                  <a:cubicBezTo>
                    <a:pt x="10460" y="1134"/>
                    <a:pt x="9988" y="693"/>
                    <a:pt x="9421" y="693"/>
                  </a:cubicBezTo>
                  <a:lnTo>
                    <a:pt x="9074" y="693"/>
                  </a:lnTo>
                  <a:lnTo>
                    <a:pt x="9074" y="347"/>
                  </a:lnTo>
                  <a:cubicBezTo>
                    <a:pt x="9074" y="158"/>
                    <a:pt x="8917" y="0"/>
                    <a:pt x="8728" y="0"/>
                  </a:cubicBezTo>
                  <a:cubicBezTo>
                    <a:pt x="8539" y="0"/>
                    <a:pt x="8381" y="158"/>
                    <a:pt x="8381" y="347"/>
                  </a:cubicBezTo>
                  <a:lnTo>
                    <a:pt x="8381" y="693"/>
                  </a:lnTo>
                  <a:lnTo>
                    <a:pt x="6995" y="693"/>
                  </a:lnTo>
                  <a:lnTo>
                    <a:pt x="6995" y="347"/>
                  </a:lnTo>
                  <a:cubicBezTo>
                    <a:pt x="6995" y="158"/>
                    <a:pt x="6837" y="0"/>
                    <a:pt x="6648" y="0"/>
                  </a:cubicBezTo>
                  <a:cubicBezTo>
                    <a:pt x="6459" y="0"/>
                    <a:pt x="6302" y="158"/>
                    <a:pt x="6302" y="347"/>
                  </a:cubicBezTo>
                  <a:lnTo>
                    <a:pt x="6302" y="693"/>
                  </a:lnTo>
                  <a:lnTo>
                    <a:pt x="4159" y="693"/>
                  </a:lnTo>
                  <a:lnTo>
                    <a:pt x="4159" y="347"/>
                  </a:lnTo>
                  <a:cubicBezTo>
                    <a:pt x="4159" y="158"/>
                    <a:pt x="4002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81" name="Google Shape;11322;p150">
            <a:extLst>
              <a:ext uri="{FF2B5EF4-FFF2-40B4-BE49-F238E27FC236}">
                <a16:creationId xmlns:a16="http://schemas.microsoft.com/office/drawing/2014/main" id="{6603DB0B-16B9-463E-9CD1-BDAF5DA16916}"/>
              </a:ext>
            </a:extLst>
          </p:cNvPr>
          <p:cNvGrpSpPr/>
          <p:nvPr/>
        </p:nvGrpSpPr>
        <p:grpSpPr>
          <a:xfrm>
            <a:off x="7099578" y="4929610"/>
            <a:ext cx="466772" cy="466772"/>
            <a:chOff x="3860400" y="3955025"/>
            <a:chExt cx="296175" cy="296175"/>
          </a:xfrm>
          <a:solidFill>
            <a:srgbClr val="640000"/>
          </a:solidFill>
        </p:grpSpPr>
        <p:sp>
          <p:nvSpPr>
            <p:cNvPr id="482" name="Google Shape;11323;p150">
              <a:extLst>
                <a:ext uri="{FF2B5EF4-FFF2-40B4-BE49-F238E27FC236}">
                  <a16:creationId xmlns:a16="http://schemas.microsoft.com/office/drawing/2014/main" id="{894F967B-C0A3-4D58-B00B-7ECD681B49DA}"/>
                </a:ext>
              </a:extLst>
            </p:cNvPr>
            <p:cNvSpPr/>
            <p:nvPr/>
          </p:nvSpPr>
          <p:spPr>
            <a:xfrm>
              <a:off x="3973825" y="3955025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2"/>
                    <a:pt x="630" y="2742"/>
                    <a:pt x="1355" y="2742"/>
                  </a:cubicBezTo>
                  <a:cubicBezTo>
                    <a:pt x="2111" y="2742"/>
                    <a:pt x="2741" y="2112"/>
                    <a:pt x="2741" y="1387"/>
                  </a:cubicBezTo>
                  <a:cubicBezTo>
                    <a:pt x="2741" y="631"/>
                    <a:pt x="2142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11324;p150">
              <a:extLst>
                <a:ext uri="{FF2B5EF4-FFF2-40B4-BE49-F238E27FC236}">
                  <a16:creationId xmlns:a16="http://schemas.microsoft.com/office/drawing/2014/main" id="{2598A7CF-A643-41C2-B8A7-E1940B81AB22}"/>
                </a:ext>
              </a:extLst>
            </p:cNvPr>
            <p:cNvSpPr/>
            <p:nvPr/>
          </p:nvSpPr>
          <p:spPr>
            <a:xfrm>
              <a:off x="3947025" y="40219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1"/>
                  </a:moveTo>
                  <a:cubicBezTo>
                    <a:pt x="316" y="442"/>
                    <a:pt x="1" y="1104"/>
                    <a:pt x="1" y="1797"/>
                  </a:cubicBezTo>
                  <a:lnTo>
                    <a:pt x="1" y="2521"/>
                  </a:lnTo>
                  <a:cubicBezTo>
                    <a:pt x="1" y="2710"/>
                    <a:pt x="158" y="2868"/>
                    <a:pt x="347" y="2868"/>
                  </a:cubicBezTo>
                  <a:lnTo>
                    <a:pt x="4506" y="2868"/>
                  </a:lnTo>
                  <a:cubicBezTo>
                    <a:pt x="4727" y="2868"/>
                    <a:pt x="4884" y="2710"/>
                    <a:pt x="4884" y="2521"/>
                  </a:cubicBezTo>
                  <a:lnTo>
                    <a:pt x="4884" y="1860"/>
                  </a:lnTo>
                  <a:cubicBezTo>
                    <a:pt x="4884" y="1135"/>
                    <a:pt x="4569" y="473"/>
                    <a:pt x="4034" y="32"/>
                  </a:cubicBezTo>
                  <a:cubicBezTo>
                    <a:pt x="3655" y="473"/>
                    <a:pt x="3120" y="788"/>
                    <a:pt x="2427" y="788"/>
                  </a:cubicBezTo>
                  <a:cubicBezTo>
                    <a:pt x="1797" y="788"/>
                    <a:pt x="1198" y="473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11325;p150">
              <a:extLst>
                <a:ext uri="{FF2B5EF4-FFF2-40B4-BE49-F238E27FC236}">
                  <a16:creationId xmlns:a16="http://schemas.microsoft.com/office/drawing/2014/main" id="{71AF0DA8-9BC6-4B47-9827-B8AC7AED04D2}"/>
                </a:ext>
              </a:extLst>
            </p:cNvPr>
            <p:cNvSpPr/>
            <p:nvPr/>
          </p:nvSpPr>
          <p:spPr>
            <a:xfrm>
              <a:off x="4086450" y="4145650"/>
              <a:ext cx="70125" cy="104775"/>
            </a:xfrm>
            <a:custGeom>
              <a:avLst/>
              <a:gdLst/>
              <a:ahLst/>
              <a:cxnLst/>
              <a:rect l="l" t="t" r="r" b="b"/>
              <a:pathLst>
                <a:path w="2805" h="4191" extrusionOk="0">
                  <a:moveTo>
                    <a:pt x="0" y="0"/>
                  </a:moveTo>
                  <a:lnTo>
                    <a:pt x="0" y="4190"/>
                  </a:lnTo>
                  <a:lnTo>
                    <a:pt x="2458" y="4190"/>
                  </a:lnTo>
                  <a:cubicBezTo>
                    <a:pt x="2647" y="4190"/>
                    <a:pt x="2804" y="4033"/>
                    <a:pt x="2804" y="3844"/>
                  </a:cubicBezTo>
                  <a:lnTo>
                    <a:pt x="2804" y="315"/>
                  </a:lnTo>
                  <a:cubicBezTo>
                    <a:pt x="2773" y="158"/>
                    <a:pt x="2647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11326;p150">
              <a:extLst>
                <a:ext uri="{FF2B5EF4-FFF2-40B4-BE49-F238E27FC236}">
                  <a16:creationId xmlns:a16="http://schemas.microsoft.com/office/drawing/2014/main" id="{1E272071-B6E7-487D-AFAC-D6ADA707A178}"/>
                </a:ext>
              </a:extLst>
            </p:cNvPr>
            <p:cNvSpPr/>
            <p:nvPr/>
          </p:nvSpPr>
          <p:spPr>
            <a:xfrm>
              <a:off x="3860400" y="418030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347" y="0"/>
                  </a:moveTo>
                  <a:cubicBezTo>
                    <a:pt x="158" y="0"/>
                    <a:pt x="0" y="189"/>
                    <a:pt x="0" y="347"/>
                  </a:cubicBezTo>
                  <a:lnTo>
                    <a:pt x="0" y="2458"/>
                  </a:lnTo>
                  <a:cubicBezTo>
                    <a:pt x="0" y="2678"/>
                    <a:pt x="158" y="2804"/>
                    <a:pt x="347" y="2804"/>
                  </a:cubicBezTo>
                  <a:lnTo>
                    <a:pt x="2804" y="2804"/>
                  </a:ln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11327;p150">
              <a:extLst>
                <a:ext uri="{FF2B5EF4-FFF2-40B4-BE49-F238E27FC236}">
                  <a16:creationId xmlns:a16="http://schemas.microsoft.com/office/drawing/2014/main" id="{0F1FE1A6-7CE0-4B8B-87FB-30B807C234F3}"/>
                </a:ext>
              </a:extLst>
            </p:cNvPr>
            <p:cNvSpPr/>
            <p:nvPr/>
          </p:nvSpPr>
          <p:spPr>
            <a:xfrm>
              <a:off x="3947025" y="4111775"/>
              <a:ext cx="122125" cy="139425"/>
            </a:xfrm>
            <a:custGeom>
              <a:avLst/>
              <a:gdLst/>
              <a:ahLst/>
              <a:cxnLst/>
              <a:rect l="l" t="t" r="r" b="b"/>
              <a:pathLst>
                <a:path w="4885" h="5577" extrusionOk="0">
                  <a:moveTo>
                    <a:pt x="2466" y="1377"/>
                  </a:moveTo>
                  <a:cubicBezTo>
                    <a:pt x="2522" y="1377"/>
                    <a:pt x="2582" y="1392"/>
                    <a:pt x="2647" y="1418"/>
                  </a:cubicBezTo>
                  <a:cubicBezTo>
                    <a:pt x="2742" y="1450"/>
                    <a:pt x="2836" y="1607"/>
                    <a:pt x="2836" y="1733"/>
                  </a:cubicBezTo>
                  <a:lnTo>
                    <a:pt x="2836" y="3497"/>
                  </a:lnTo>
                  <a:lnTo>
                    <a:pt x="3183" y="3497"/>
                  </a:lnTo>
                  <a:cubicBezTo>
                    <a:pt x="3372" y="3497"/>
                    <a:pt x="3529" y="3655"/>
                    <a:pt x="3529" y="3844"/>
                  </a:cubicBezTo>
                  <a:cubicBezTo>
                    <a:pt x="3529" y="4033"/>
                    <a:pt x="3340" y="4159"/>
                    <a:pt x="3151" y="4159"/>
                  </a:cubicBezTo>
                  <a:lnTo>
                    <a:pt x="1765" y="4159"/>
                  </a:lnTo>
                  <a:cubicBezTo>
                    <a:pt x="1576" y="4159"/>
                    <a:pt x="1419" y="4002"/>
                    <a:pt x="1419" y="3812"/>
                  </a:cubicBezTo>
                  <a:cubicBezTo>
                    <a:pt x="1419" y="3623"/>
                    <a:pt x="1576" y="3466"/>
                    <a:pt x="1765" y="3466"/>
                  </a:cubicBezTo>
                  <a:lnTo>
                    <a:pt x="2112" y="3466"/>
                  </a:lnTo>
                  <a:lnTo>
                    <a:pt x="2112" y="2552"/>
                  </a:lnTo>
                  <a:lnTo>
                    <a:pt x="1986" y="2678"/>
                  </a:lnTo>
                  <a:cubicBezTo>
                    <a:pt x="1938" y="2726"/>
                    <a:pt x="1852" y="2749"/>
                    <a:pt x="1765" y="2749"/>
                  </a:cubicBezTo>
                  <a:cubicBezTo>
                    <a:pt x="1679" y="2749"/>
                    <a:pt x="1592" y="2726"/>
                    <a:pt x="1545" y="2678"/>
                  </a:cubicBezTo>
                  <a:cubicBezTo>
                    <a:pt x="1419" y="2552"/>
                    <a:pt x="1419" y="2300"/>
                    <a:pt x="1545" y="2206"/>
                  </a:cubicBezTo>
                  <a:lnTo>
                    <a:pt x="2238" y="1481"/>
                  </a:lnTo>
                  <a:cubicBezTo>
                    <a:pt x="2312" y="1407"/>
                    <a:pt x="2385" y="1377"/>
                    <a:pt x="2466" y="1377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5577"/>
                  </a:lnTo>
                  <a:lnTo>
                    <a:pt x="4853" y="5577"/>
                  </a:lnTo>
                  <a:cubicBezTo>
                    <a:pt x="4884" y="3245"/>
                    <a:pt x="4884" y="2678"/>
                    <a:pt x="4884" y="347"/>
                  </a:cubicBezTo>
                  <a:cubicBezTo>
                    <a:pt x="4884" y="158"/>
                    <a:pt x="4727" y="0"/>
                    <a:pt x="4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87" name="Google Shape;11328;p150">
            <a:extLst>
              <a:ext uri="{FF2B5EF4-FFF2-40B4-BE49-F238E27FC236}">
                <a16:creationId xmlns:a16="http://schemas.microsoft.com/office/drawing/2014/main" id="{FFD81466-650D-4A57-BD50-F9F02BBA1E45}"/>
              </a:ext>
            </a:extLst>
          </p:cNvPr>
          <p:cNvGrpSpPr/>
          <p:nvPr/>
        </p:nvGrpSpPr>
        <p:grpSpPr>
          <a:xfrm>
            <a:off x="10053197" y="3698140"/>
            <a:ext cx="474219" cy="465511"/>
            <a:chOff x="5716825" y="3235950"/>
            <a:chExt cx="300900" cy="295375"/>
          </a:xfrm>
          <a:solidFill>
            <a:srgbClr val="640000"/>
          </a:solidFill>
        </p:grpSpPr>
        <p:sp>
          <p:nvSpPr>
            <p:cNvPr id="488" name="Google Shape;11329;p150">
              <a:extLst>
                <a:ext uri="{FF2B5EF4-FFF2-40B4-BE49-F238E27FC236}">
                  <a16:creationId xmlns:a16="http://schemas.microsoft.com/office/drawing/2014/main" id="{00292B83-7A14-4EB6-A234-5F577BDD7851}"/>
                </a:ext>
              </a:extLst>
            </p:cNvPr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" name="Google Shape;11330;p150">
              <a:extLst>
                <a:ext uri="{FF2B5EF4-FFF2-40B4-BE49-F238E27FC236}">
                  <a16:creationId xmlns:a16="http://schemas.microsoft.com/office/drawing/2014/main" id="{5C36C021-0F19-44D3-A624-2F4C429B4F7B}"/>
                </a:ext>
              </a:extLst>
            </p:cNvPr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" name="Google Shape;11331;p150">
              <a:extLst>
                <a:ext uri="{FF2B5EF4-FFF2-40B4-BE49-F238E27FC236}">
                  <a16:creationId xmlns:a16="http://schemas.microsoft.com/office/drawing/2014/main" id="{CA5C719C-6151-4300-AA72-4BFD644F835D}"/>
                </a:ext>
              </a:extLst>
            </p:cNvPr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" name="Google Shape;11332;p150">
              <a:extLst>
                <a:ext uri="{FF2B5EF4-FFF2-40B4-BE49-F238E27FC236}">
                  <a16:creationId xmlns:a16="http://schemas.microsoft.com/office/drawing/2014/main" id="{54159FF7-0AF7-4DCA-B8A8-FAAD72C5A4D2}"/>
                </a:ext>
              </a:extLst>
            </p:cNvPr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2" name="Google Shape;11333;p150">
            <a:extLst>
              <a:ext uri="{FF2B5EF4-FFF2-40B4-BE49-F238E27FC236}">
                <a16:creationId xmlns:a16="http://schemas.microsoft.com/office/drawing/2014/main" id="{7F0D5F5E-EC80-4CA3-830A-536018CE51E2}"/>
              </a:ext>
            </a:extLst>
          </p:cNvPr>
          <p:cNvGrpSpPr/>
          <p:nvPr/>
        </p:nvGrpSpPr>
        <p:grpSpPr>
          <a:xfrm>
            <a:off x="10070574" y="4309725"/>
            <a:ext cx="439468" cy="436985"/>
            <a:chOff x="5727850" y="3609275"/>
            <a:chExt cx="278850" cy="277275"/>
          </a:xfrm>
          <a:solidFill>
            <a:srgbClr val="640000"/>
          </a:solidFill>
        </p:grpSpPr>
        <p:sp>
          <p:nvSpPr>
            <p:cNvPr id="493" name="Google Shape;11334;p150">
              <a:extLst>
                <a:ext uri="{FF2B5EF4-FFF2-40B4-BE49-F238E27FC236}">
                  <a16:creationId xmlns:a16="http://schemas.microsoft.com/office/drawing/2014/main" id="{FC1320AE-DC2D-4241-A342-9E4779A9FA41}"/>
                </a:ext>
              </a:extLst>
            </p:cNvPr>
            <p:cNvSpPr/>
            <p:nvPr/>
          </p:nvSpPr>
          <p:spPr>
            <a:xfrm>
              <a:off x="5884600" y="3765225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6" y="662"/>
                  </a:moveTo>
                  <a:cubicBezTo>
                    <a:pt x="2646" y="662"/>
                    <a:pt x="2804" y="819"/>
                    <a:pt x="2804" y="1008"/>
                  </a:cubicBezTo>
                  <a:cubicBezTo>
                    <a:pt x="2804" y="1197"/>
                    <a:pt x="2646" y="1355"/>
                    <a:pt x="2426" y="1355"/>
                  </a:cubicBezTo>
                  <a:cubicBezTo>
                    <a:pt x="2237" y="1355"/>
                    <a:pt x="2079" y="1197"/>
                    <a:pt x="2079" y="1008"/>
                  </a:cubicBezTo>
                  <a:cubicBezTo>
                    <a:pt x="2079" y="819"/>
                    <a:pt x="2237" y="662"/>
                    <a:pt x="2426" y="662"/>
                  </a:cubicBezTo>
                  <a:close/>
                  <a:moveTo>
                    <a:pt x="2426" y="1670"/>
                  </a:moveTo>
                  <a:cubicBezTo>
                    <a:pt x="2646" y="1670"/>
                    <a:pt x="2804" y="1828"/>
                    <a:pt x="2804" y="2048"/>
                  </a:cubicBezTo>
                  <a:lnTo>
                    <a:pt x="2804" y="3781"/>
                  </a:lnTo>
                  <a:cubicBezTo>
                    <a:pt x="2804" y="3970"/>
                    <a:pt x="2646" y="4127"/>
                    <a:pt x="2426" y="4127"/>
                  </a:cubicBezTo>
                  <a:cubicBezTo>
                    <a:pt x="2237" y="4127"/>
                    <a:pt x="2079" y="3970"/>
                    <a:pt x="2079" y="3781"/>
                  </a:cubicBezTo>
                  <a:lnTo>
                    <a:pt x="2079" y="2048"/>
                  </a:lnTo>
                  <a:cubicBezTo>
                    <a:pt x="2079" y="1828"/>
                    <a:pt x="2237" y="1670"/>
                    <a:pt x="2426" y="1670"/>
                  </a:cubicBezTo>
                  <a:close/>
                  <a:moveTo>
                    <a:pt x="2426" y="0"/>
                  </a:moveTo>
                  <a:cubicBezTo>
                    <a:pt x="1103" y="0"/>
                    <a:pt x="0" y="1103"/>
                    <a:pt x="0" y="2426"/>
                  </a:cubicBezTo>
                  <a:cubicBezTo>
                    <a:pt x="0" y="3749"/>
                    <a:pt x="1103" y="4852"/>
                    <a:pt x="2426" y="4852"/>
                  </a:cubicBezTo>
                  <a:cubicBezTo>
                    <a:pt x="3781" y="4852"/>
                    <a:pt x="4883" y="3749"/>
                    <a:pt x="4883" y="2426"/>
                  </a:cubicBezTo>
                  <a:cubicBezTo>
                    <a:pt x="4883" y="1040"/>
                    <a:pt x="3781" y="0"/>
                    <a:pt x="24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11335;p150">
              <a:extLst>
                <a:ext uri="{FF2B5EF4-FFF2-40B4-BE49-F238E27FC236}">
                  <a16:creationId xmlns:a16="http://schemas.microsoft.com/office/drawing/2014/main" id="{51291E27-FE5B-4C04-9C58-50F20CAF49D1}"/>
                </a:ext>
              </a:extLst>
            </p:cNvPr>
            <p:cNvSpPr/>
            <p:nvPr/>
          </p:nvSpPr>
          <p:spPr>
            <a:xfrm>
              <a:off x="5727850" y="3669125"/>
              <a:ext cx="35475" cy="216625"/>
            </a:xfrm>
            <a:custGeom>
              <a:avLst/>
              <a:gdLst/>
              <a:ahLst/>
              <a:cxnLst/>
              <a:rect l="l" t="t" r="r" b="b"/>
              <a:pathLst>
                <a:path w="1419" h="8665" extrusionOk="0">
                  <a:moveTo>
                    <a:pt x="32" y="1"/>
                  </a:moveTo>
                  <a:lnTo>
                    <a:pt x="32" y="7310"/>
                  </a:lnTo>
                  <a:cubicBezTo>
                    <a:pt x="1" y="8034"/>
                    <a:pt x="631" y="8665"/>
                    <a:pt x="1418" y="8665"/>
                  </a:cubicBezTo>
                  <a:lnTo>
                    <a:pt x="1418" y="347"/>
                  </a:lnTo>
                  <a:lnTo>
                    <a:pt x="1072" y="347"/>
                  </a:lnTo>
                  <a:cubicBezTo>
                    <a:pt x="662" y="347"/>
                    <a:pt x="316" y="253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11336;p150">
              <a:extLst>
                <a:ext uri="{FF2B5EF4-FFF2-40B4-BE49-F238E27FC236}">
                  <a16:creationId xmlns:a16="http://schemas.microsoft.com/office/drawing/2014/main" id="{A5213546-2897-4FD9-9BC6-781E0E7EE8EF}"/>
                </a:ext>
              </a:extLst>
            </p:cNvPr>
            <p:cNvSpPr/>
            <p:nvPr/>
          </p:nvSpPr>
          <p:spPr>
            <a:xfrm>
              <a:off x="5779825" y="3677800"/>
              <a:ext cx="174900" cy="207950"/>
            </a:xfrm>
            <a:custGeom>
              <a:avLst/>
              <a:gdLst/>
              <a:ahLst/>
              <a:cxnLst/>
              <a:rect l="l" t="t" r="r" b="b"/>
              <a:pathLst>
                <a:path w="6996" h="8318" extrusionOk="0">
                  <a:moveTo>
                    <a:pt x="5262" y="693"/>
                  </a:moveTo>
                  <a:cubicBezTo>
                    <a:pt x="5451" y="693"/>
                    <a:pt x="5609" y="851"/>
                    <a:pt x="5609" y="1040"/>
                  </a:cubicBezTo>
                  <a:cubicBezTo>
                    <a:pt x="5609" y="1229"/>
                    <a:pt x="5451" y="1386"/>
                    <a:pt x="5262" y="1386"/>
                  </a:cubicBezTo>
                  <a:lnTo>
                    <a:pt x="1072" y="1386"/>
                  </a:lnTo>
                  <a:cubicBezTo>
                    <a:pt x="883" y="1386"/>
                    <a:pt x="726" y="1229"/>
                    <a:pt x="726" y="1040"/>
                  </a:cubicBezTo>
                  <a:cubicBezTo>
                    <a:pt x="726" y="851"/>
                    <a:pt x="883" y="693"/>
                    <a:pt x="1072" y="693"/>
                  </a:cubicBezTo>
                  <a:close/>
                  <a:moveTo>
                    <a:pt x="5262" y="2080"/>
                  </a:moveTo>
                  <a:cubicBezTo>
                    <a:pt x="5451" y="2080"/>
                    <a:pt x="5609" y="2237"/>
                    <a:pt x="5609" y="2426"/>
                  </a:cubicBezTo>
                  <a:cubicBezTo>
                    <a:pt x="5609" y="2615"/>
                    <a:pt x="5451" y="2773"/>
                    <a:pt x="5262" y="2773"/>
                  </a:cubicBezTo>
                  <a:lnTo>
                    <a:pt x="1072" y="2773"/>
                  </a:lnTo>
                  <a:cubicBezTo>
                    <a:pt x="883" y="2773"/>
                    <a:pt x="726" y="2615"/>
                    <a:pt x="726" y="2426"/>
                  </a:cubicBezTo>
                  <a:cubicBezTo>
                    <a:pt x="726" y="2237"/>
                    <a:pt x="883" y="2080"/>
                    <a:pt x="1072" y="2080"/>
                  </a:cubicBezTo>
                  <a:close/>
                  <a:moveTo>
                    <a:pt x="1" y="0"/>
                  </a:moveTo>
                  <a:lnTo>
                    <a:pt x="1" y="8318"/>
                  </a:lnTo>
                  <a:lnTo>
                    <a:pt x="4695" y="8318"/>
                  </a:lnTo>
                  <a:cubicBezTo>
                    <a:pt x="4002" y="7750"/>
                    <a:pt x="3498" y="6868"/>
                    <a:pt x="3498" y="5892"/>
                  </a:cubicBezTo>
                  <a:cubicBezTo>
                    <a:pt x="3498" y="5766"/>
                    <a:pt x="3561" y="5640"/>
                    <a:pt x="3561" y="5545"/>
                  </a:cubicBezTo>
                  <a:lnTo>
                    <a:pt x="1072" y="5545"/>
                  </a:lnTo>
                  <a:cubicBezTo>
                    <a:pt x="883" y="5545"/>
                    <a:pt x="726" y="5388"/>
                    <a:pt x="726" y="5167"/>
                  </a:cubicBezTo>
                  <a:lnTo>
                    <a:pt x="726" y="3812"/>
                  </a:lnTo>
                  <a:cubicBezTo>
                    <a:pt x="726" y="3592"/>
                    <a:pt x="883" y="3434"/>
                    <a:pt x="1072" y="3434"/>
                  </a:cubicBezTo>
                  <a:lnTo>
                    <a:pt x="4695" y="3434"/>
                  </a:lnTo>
                  <a:cubicBezTo>
                    <a:pt x="5199" y="3056"/>
                    <a:pt x="5861" y="2773"/>
                    <a:pt x="6617" y="2773"/>
                  </a:cubicBezTo>
                  <a:cubicBezTo>
                    <a:pt x="6743" y="2773"/>
                    <a:pt x="6869" y="2804"/>
                    <a:pt x="6995" y="2804"/>
                  </a:cubicBezTo>
                  <a:lnTo>
                    <a:pt x="69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11337;p150">
              <a:extLst>
                <a:ext uri="{FF2B5EF4-FFF2-40B4-BE49-F238E27FC236}">
                  <a16:creationId xmlns:a16="http://schemas.microsoft.com/office/drawing/2014/main" id="{CA52F41B-19AB-4827-BC81-ADFE34946D3B}"/>
                </a:ext>
              </a:extLst>
            </p:cNvPr>
            <p:cNvSpPr/>
            <p:nvPr/>
          </p:nvSpPr>
          <p:spPr>
            <a:xfrm>
              <a:off x="5815275" y="3781750"/>
              <a:ext cx="66200" cy="17350"/>
            </a:xfrm>
            <a:custGeom>
              <a:avLst/>
              <a:gdLst/>
              <a:ahLst/>
              <a:cxnLst/>
              <a:rect l="l" t="t" r="r" b="b"/>
              <a:pathLst>
                <a:path w="2648" h="694" extrusionOk="0">
                  <a:moveTo>
                    <a:pt x="1" y="1"/>
                  </a:moveTo>
                  <a:lnTo>
                    <a:pt x="1" y="694"/>
                  </a:lnTo>
                  <a:lnTo>
                    <a:pt x="2301" y="694"/>
                  </a:lnTo>
                  <a:cubicBezTo>
                    <a:pt x="2364" y="473"/>
                    <a:pt x="2490" y="221"/>
                    <a:pt x="2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11338;p150">
              <a:extLst>
                <a:ext uri="{FF2B5EF4-FFF2-40B4-BE49-F238E27FC236}">
                  <a16:creationId xmlns:a16="http://schemas.microsoft.com/office/drawing/2014/main" id="{34AC7BE4-C4CA-49B8-A373-9D4E97866CCD}"/>
                </a:ext>
              </a:extLst>
            </p:cNvPr>
            <p:cNvSpPr/>
            <p:nvPr/>
          </p:nvSpPr>
          <p:spPr>
            <a:xfrm>
              <a:off x="5727850" y="3609275"/>
              <a:ext cx="226075" cy="51225"/>
            </a:xfrm>
            <a:custGeom>
              <a:avLst/>
              <a:gdLst/>
              <a:ahLst/>
              <a:cxnLst/>
              <a:rect l="l" t="t" r="r" b="b"/>
              <a:pathLst>
                <a:path w="9043" h="2049" extrusionOk="0">
                  <a:moveTo>
                    <a:pt x="1072" y="0"/>
                  </a:moveTo>
                  <a:cubicBezTo>
                    <a:pt x="473" y="0"/>
                    <a:pt x="32" y="473"/>
                    <a:pt x="32" y="1040"/>
                  </a:cubicBezTo>
                  <a:cubicBezTo>
                    <a:pt x="1" y="1576"/>
                    <a:pt x="473" y="2048"/>
                    <a:pt x="1072" y="2048"/>
                  </a:cubicBezTo>
                  <a:lnTo>
                    <a:pt x="9043" y="2048"/>
                  </a:lnTo>
                  <a:cubicBezTo>
                    <a:pt x="8475" y="2048"/>
                    <a:pt x="8034" y="1576"/>
                    <a:pt x="8034" y="1040"/>
                  </a:cubicBezTo>
                  <a:cubicBezTo>
                    <a:pt x="8034" y="441"/>
                    <a:pt x="8507" y="0"/>
                    <a:pt x="90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8" name="Google Shape;11339;p150">
            <a:extLst>
              <a:ext uri="{FF2B5EF4-FFF2-40B4-BE49-F238E27FC236}">
                <a16:creationId xmlns:a16="http://schemas.microsoft.com/office/drawing/2014/main" id="{DDAFE338-F533-412C-8B22-DA1E2103661D}"/>
              </a:ext>
            </a:extLst>
          </p:cNvPr>
          <p:cNvGrpSpPr/>
          <p:nvPr/>
        </p:nvGrpSpPr>
        <p:grpSpPr>
          <a:xfrm>
            <a:off x="10085486" y="4930240"/>
            <a:ext cx="409641" cy="465511"/>
            <a:chOff x="5736525" y="3963700"/>
            <a:chExt cx="259925" cy="295375"/>
          </a:xfrm>
          <a:solidFill>
            <a:srgbClr val="640000"/>
          </a:solidFill>
        </p:grpSpPr>
        <p:sp>
          <p:nvSpPr>
            <p:cNvPr id="499" name="Google Shape;11340;p150">
              <a:extLst>
                <a:ext uri="{FF2B5EF4-FFF2-40B4-BE49-F238E27FC236}">
                  <a16:creationId xmlns:a16="http://schemas.microsoft.com/office/drawing/2014/main" id="{5F49D5B7-F5C9-4620-A113-5B53A64BB26F}"/>
                </a:ext>
              </a:extLst>
            </p:cNvPr>
            <p:cNvSpPr/>
            <p:nvPr/>
          </p:nvSpPr>
          <p:spPr>
            <a:xfrm>
              <a:off x="5736525" y="4153525"/>
              <a:ext cx="121300" cy="105550"/>
            </a:xfrm>
            <a:custGeom>
              <a:avLst/>
              <a:gdLst/>
              <a:ahLst/>
              <a:cxnLst/>
              <a:rect l="l" t="t" r="r" b="b"/>
              <a:pathLst>
                <a:path w="4852" h="4222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3875"/>
                  </a:lnTo>
                  <a:cubicBezTo>
                    <a:pt x="0" y="4064"/>
                    <a:pt x="158" y="4222"/>
                    <a:pt x="378" y="4222"/>
                  </a:cubicBezTo>
                  <a:lnTo>
                    <a:pt x="4852" y="4222"/>
                  </a:lnTo>
                  <a:lnTo>
                    <a:pt x="4852" y="2584"/>
                  </a:lnTo>
                  <a:lnTo>
                    <a:pt x="23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11341;p150">
              <a:extLst>
                <a:ext uri="{FF2B5EF4-FFF2-40B4-BE49-F238E27FC236}">
                  <a16:creationId xmlns:a16="http://schemas.microsoft.com/office/drawing/2014/main" id="{7DE22E03-A7FD-477B-B565-7E17161F0110}"/>
                </a:ext>
              </a:extLst>
            </p:cNvPr>
            <p:cNvSpPr/>
            <p:nvPr/>
          </p:nvSpPr>
          <p:spPr>
            <a:xfrm>
              <a:off x="5833400" y="41684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2678" y="1"/>
                  </a:moveTo>
                  <a:lnTo>
                    <a:pt x="2678" y="1"/>
                  </a:lnTo>
                  <a:cubicBezTo>
                    <a:pt x="2458" y="32"/>
                    <a:pt x="2237" y="127"/>
                    <a:pt x="1985" y="127"/>
                  </a:cubicBezTo>
                  <a:lnTo>
                    <a:pt x="662" y="127"/>
                  </a:lnTo>
                  <a:cubicBezTo>
                    <a:pt x="441" y="127"/>
                    <a:pt x="221" y="95"/>
                    <a:pt x="0" y="1"/>
                  </a:cubicBezTo>
                  <a:lnTo>
                    <a:pt x="0" y="1"/>
                  </a:lnTo>
                  <a:lnTo>
                    <a:pt x="1323" y="1355"/>
                  </a:lnTo>
                  <a:lnTo>
                    <a:pt x="26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11342;p150">
              <a:extLst>
                <a:ext uri="{FF2B5EF4-FFF2-40B4-BE49-F238E27FC236}">
                  <a16:creationId xmlns:a16="http://schemas.microsoft.com/office/drawing/2014/main" id="{D083BF30-0E4F-43DF-9BAF-5D65402B22C2}"/>
                </a:ext>
              </a:extLst>
            </p:cNvPr>
            <p:cNvSpPr/>
            <p:nvPr/>
          </p:nvSpPr>
          <p:spPr>
            <a:xfrm>
              <a:off x="5875925" y="4153525"/>
              <a:ext cx="120525" cy="105550"/>
            </a:xfrm>
            <a:custGeom>
              <a:avLst/>
              <a:gdLst/>
              <a:ahLst/>
              <a:cxnLst/>
              <a:rect l="l" t="t" r="r" b="b"/>
              <a:pathLst>
                <a:path w="4821" h="4222" extrusionOk="0">
                  <a:moveTo>
                    <a:pt x="2426" y="2048"/>
                  </a:moveTo>
                  <a:cubicBezTo>
                    <a:pt x="2615" y="2048"/>
                    <a:pt x="2773" y="2205"/>
                    <a:pt x="2773" y="2426"/>
                  </a:cubicBezTo>
                  <a:cubicBezTo>
                    <a:pt x="2773" y="2615"/>
                    <a:pt x="2615" y="2773"/>
                    <a:pt x="2426" y="2773"/>
                  </a:cubicBezTo>
                  <a:lnTo>
                    <a:pt x="1733" y="2773"/>
                  </a:lnTo>
                  <a:cubicBezTo>
                    <a:pt x="1513" y="2773"/>
                    <a:pt x="1355" y="2615"/>
                    <a:pt x="1355" y="2426"/>
                  </a:cubicBezTo>
                  <a:cubicBezTo>
                    <a:pt x="1355" y="2205"/>
                    <a:pt x="1513" y="2048"/>
                    <a:pt x="1733" y="2048"/>
                  </a:cubicBezTo>
                  <a:close/>
                  <a:moveTo>
                    <a:pt x="2552" y="0"/>
                  </a:moveTo>
                  <a:lnTo>
                    <a:pt x="1" y="2584"/>
                  </a:lnTo>
                  <a:lnTo>
                    <a:pt x="1" y="4222"/>
                  </a:lnTo>
                  <a:lnTo>
                    <a:pt x="4474" y="4222"/>
                  </a:lnTo>
                  <a:cubicBezTo>
                    <a:pt x="4663" y="4222"/>
                    <a:pt x="4821" y="4064"/>
                    <a:pt x="4821" y="3875"/>
                  </a:cubicBezTo>
                  <a:lnTo>
                    <a:pt x="4821" y="1733"/>
                  </a:lnTo>
                  <a:cubicBezTo>
                    <a:pt x="4821" y="788"/>
                    <a:pt x="4033" y="0"/>
                    <a:pt x="3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11343;p150">
              <a:extLst>
                <a:ext uri="{FF2B5EF4-FFF2-40B4-BE49-F238E27FC236}">
                  <a16:creationId xmlns:a16="http://schemas.microsoft.com/office/drawing/2014/main" id="{01ECF7FA-D36B-4013-9725-3E7ADBD53FAD}"/>
                </a:ext>
              </a:extLst>
            </p:cNvPr>
            <p:cNvSpPr/>
            <p:nvPr/>
          </p:nvSpPr>
          <p:spPr>
            <a:xfrm>
              <a:off x="5754625" y="3963700"/>
              <a:ext cx="224500" cy="154400"/>
            </a:xfrm>
            <a:custGeom>
              <a:avLst/>
              <a:gdLst/>
              <a:ahLst/>
              <a:cxnLst/>
              <a:rect l="l" t="t" r="r" b="b"/>
              <a:pathLst>
                <a:path w="8980" h="6176" extrusionOk="0">
                  <a:moveTo>
                    <a:pt x="3120" y="1"/>
                  </a:moveTo>
                  <a:cubicBezTo>
                    <a:pt x="1387" y="1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5325"/>
                    <a:pt x="568" y="6018"/>
                    <a:pt x="1355" y="6175"/>
                  </a:cubicBezTo>
                  <a:lnTo>
                    <a:pt x="1355" y="2773"/>
                  </a:lnTo>
                  <a:lnTo>
                    <a:pt x="1009" y="2773"/>
                  </a:lnTo>
                  <a:cubicBezTo>
                    <a:pt x="914" y="2773"/>
                    <a:pt x="820" y="2804"/>
                    <a:pt x="694" y="2804"/>
                  </a:cubicBezTo>
                  <a:cubicBezTo>
                    <a:pt x="851" y="1607"/>
                    <a:pt x="1860" y="662"/>
                    <a:pt x="3120" y="662"/>
                  </a:cubicBezTo>
                  <a:lnTo>
                    <a:pt x="5861" y="662"/>
                  </a:lnTo>
                  <a:cubicBezTo>
                    <a:pt x="7089" y="662"/>
                    <a:pt x="8098" y="1607"/>
                    <a:pt x="8255" y="2804"/>
                  </a:cubicBezTo>
                  <a:cubicBezTo>
                    <a:pt x="8161" y="2773"/>
                    <a:pt x="8066" y="2773"/>
                    <a:pt x="7940" y="2773"/>
                  </a:cubicBezTo>
                  <a:lnTo>
                    <a:pt x="7593" y="2773"/>
                  </a:lnTo>
                  <a:lnTo>
                    <a:pt x="7593" y="6175"/>
                  </a:lnTo>
                  <a:cubicBezTo>
                    <a:pt x="8381" y="6018"/>
                    <a:pt x="8980" y="5325"/>
                    <a:pt x="8980" y="4506"/>
                  </a:cubicBezTo>
                  <a:lnTo>
                    <a:pt x="8980" y="3119"/>
                  </a:lnTo>
                  <a:cubicBezTo>
                    <a:pt x="8980" y="1387"/>
                    <a:pt x="7562" y="1"/>
                    <a:pt x="5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11344;p150">
              <a:extLst>
                <a:ext uri="{FF2B5EF4-FFF2-40B4-BE49-F238E27FC236}">
                  <a16:creationId xmlns:a16="http://schemas.microsoft.com/office/drawing/2014/main" id="{68D86FE6-F79F-4772-959D-EF93CA620763}"/>
                </a:ext>
              </a:extLst>
            </p:cNvPr>
            <p:cNvSpPr/>
            <p:nvPr/>
          </p:nvSpPr>
          <p:spPr>
            <a:xfrm>
              <a:off x="5806625" y="3998350"/>
              <a:ext cx="69325" cy="52025"/>
            </a:xfrm>
            <a:custGeom>
              <a:avLst/>
              <a:gdLst/>
              <a:ahLst/>
              <a:cxnLst/>
              <a:rect l="l" t="t" r="r" b="b"/>
              <a:pathLst>
                <a:path w="2773" h="2081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lnTo>
                    <a:pt x="0" y="2080"/>
                  </a:lnTo>
                  <a:lnTo>
                    <a:pt x="1733" y="2080"/>
                  </a:lnTo>
                  <a:cubicBezTo>
                    <a:pt x="2300" y="2049"/>
                    <a:pt x="2773" y="1607"/>
                    <a:pt x="2773" y="1009"/>
                  </a:cubicBez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11345;p150">
              <a:extLst>
                <a:ext uri="{FF2B5EF4-FFF2-40B4-BE49-F238E27FC236}">
                  <a16:creationId xmlns:a16="http://schemas.microsoft.com/office/drawing/2014/main" id="{7D928F01-2101-4306-9962-5784EB51A722}"/>
                </a:ext>
              </a:extLst>
            </p:cNvPr>
            <p:cNvSpPr/>
            <p:nvPr/>
          </p:nvSpPr>
          <p:spPr>
            <a:xfrm>
              <a:off x="5893250" y="3999150"/>
              <a:ext cx="34675" cy="51225"/>
            </a:xfrm>
            <a:custGeom>
              <a:avLst/>
              <a:gdLst/>
              <a:ahLst/>
              <a:cxnLst/>
              <a:rect l="l" t="t" r="r" b="b"/>
              <a:pathLst>
                <a:path w="1387" h="2049" extrusionOk="0">
                  <a:moveTo>
                    <a:pt x="1" y="0"/>
                  </a:moveTo>
                  <a:lnTo>
                    <a:pt x="1" y="1040"/>
                  </a:lnTo>
                  <a:cubicBezTo>
                    <a:pt x="1" y="1607"/>
                    <a:pt x="473" y="2048"/>
                    <a:pt x="1040" y="2048"/>
                  </a:cubicBezTo>
                  <a:lnTo>
                    <a:pt x="1387" y="2048"/>
                  </a:lnTo>
                  <a:lnTo>
                    <a:pt x="1387" y="1701"/>
                  </a:lnTo>
                  <a:cubicBezTo>
                    <a:pt x="1387" y="882"/>
                    <a:pt x="788" y="158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11346;p150">
              <a:extLst>
                <a:ext uri="{FF2B5EF4-FFF2-40B4-BE49-F238E27FC236}">
                  <a16:creationId xmlns:a16="http://schemas.microsoft.com/office/drawing/2014/main" id="{EE78EA5B-541B-4EE2-832A-FFC8DE25022A}"/>
                </a:ext>
              </a:extLst>
            </p:cNvPr>
            <p:cNvSpPr/>
            <p:nvPr/>
          </p:nvSpPr>
          <p:spPr>
            <a:xfrm>
              <a:off x="5806625" y="4049550"/>
              <a:ext cx="121300" cy="104000"/>
            </a:xfrm>
            <a:custGeom>
              <a:avLst/>
              <a:gdLst/>
              <a:ahLst/>
              <a:cxnLst/>
              <a:rect l="l" t="t" r="r" b="b"/>
              <a:pathLst>
                <a:path w="4852" h="4160" extrusionOk="0">
                  <a:moveTo>
                    <a:pt x="3119" y="1"/>
                  </a:moveTo>
                  <a:cubicBezTo>
                    <a:pt x="2804" y="442"/>
                    <a:pt x="2300" y="694"/>
                    <a:pt x="1733" y="694"/>
                  </a:cubicBezTo>
                  <a:lnTo>
                    <a:pt x="0" y="694"/>
                  </a:lnTo>
                  <a:lnTo>
                    <a:pt x="0" y="2426"/>
                  </a:lnTo>
                  <a:cubicBezTo>
                    <a:pt x="0" y="3372"/>
                    <a:pt x="788" y="4159"/>
                    <a:pt x="1733" y="4159"/>
                  </a:cubicBezTo>
                  <a:lnTo>
                    <a:pt x="3119" y="4159"/>
                  </a:lnTo>
                  <a:cubicBezTo>
                    <a:pt x="4064" y="4159"/>
                    <a:pt x="4852" y="3372"/>
                    <a:pt x="4852" y="2426"/>
                  </a:cubicBezTo>
                  <a:lnTo>
                    <a:pt x="4852" y="694"/>
                  </a:lnTo>
                  <a:lnTo>
                    <a:pt x="4505" y="694"/>
                  </a:lnTo>
                  <a:cubicBezTo>
                    <a:pt x="3938" y="694"/>
                    <a:pt x="3434" y="442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6" name="Google Shape;11347;p150">
            <a:extLst>
              <a:ext uri="{FF2B5EF4-FFF2-40B4-BE49-F238E27FC236}">
                <a16:creationId xmlns:a16="http://schemas.microsoft.com/office/drawing/2014/main" id="{515CDC4E-DBB1-46D0-9A1C-8DB1642CC4B2}"/>
              </a:ext>
            </a:extLst>
          </p:cNvPr>
          <p:cNvGrpSpPr/>
          <p:nvPr/>
        </p:nvGrpSpPr>
        <p:grpSpPr>
          <a:xfrm>
            <a:off x="8874258" y="5529342"/>
            <a:ext cx="468032" cy="466772"/>
            <a:chOff x="6553275" y="3604550"/>
            <a:chExt cx="296975" cy="296175"/>
          </a:xfrm>
          <a:solidFill>
            <a:srgbClr val="640000"/>
          </a:solidFill>
        </p:grpSpPr>
        <p:sp>
          <p:nvSpPr>
            <p:cNvPr id="507" name="Google Shape;11348;p150">
              <a:extLst>
                <a:ext uri="{FF2B5EF4-FFF2-40B4-BE49-F238E27FC236}">
                  <a16:creationId xmlns:a16="http://schemas.microsoft.com/office/drawing/2014/main" id="{2C3FB244-6A92-4BA1-8B9B-0B55BA128A9A}"/>
                </a:ext>
              </a:extLst>
            </p:cNvPr>
            <p:cNvSpPr/>
            <p:nvPr/>
          </p:nvSpPr>
          <p:spPr>
            <a:xfrm>
              <a:off x="6657250" y="3604550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678" y="3466"/>
                    <a:pt x="3466" y="2678"/>
                    <a:pt x="3466" y="1733"/>
                  </a:cubicBez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11349;p150">
              <a:extLst>
                <a:ext uri="{FF2B5EF4-FFF2-40B4-BE49-F238E27FC236}">
                  <a16:creationId xmlns:a16="http://schemas.microsoft.com/office/drawing/2014/main" id="{5FC75A01-DDF0-4689-B083-FAD5806BC3DB}"/>
                </a:ext>
              </a:extLst>
            </p:cNvPr>
            <p:cNvSpPr/>
            <p:nvPr/>
          </p:nvSpPr>
          <p:spPr>
            <a:xfrm>
              <a:off x="6553275" y="3777825"/>
              <a:ext cx="296975" cy="122900"/>
            </a:xfrm>
            <a:custGeom>
              <a:avLst/>
              <a:gdLst/>
              <a:ahLst/>
              <a:cxnLst/>
              <a:rect l="l" t="t" r="r" b="b"/>
              <a:pathLst>
                <a:path w="11879" h="4916" extrusionOk="0">
                  <a:moveTo>
                    <a:pt x="694" y="0"/>
                  </a:moveTo>
                  <a:cubicBezTo>
                    <a:pt x="316" y="0"/>
                    <a:pt x="1" y="315"/>
                    <a:pt x="1" y="693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694" y="4569"/>
                  </a:lnTo>
                  <a:cubicBezTo>
                    <a:pt x="694" y="4758"/>
                    <a:pt x="851" y="4915"/>
                    <a:pt x="1040" y="4915"/>
                  </a:cubicBezTo>
                  <a:lnTo>
                    <a:pt x="10807" y="4915"/>
                  </a:lnTo>
                  <a:cubicBezTo>
                    <a:pt x="11028" y="4915"/>
                    <a:pt x="11185" y="4758"/>
                    <a:pt x="11185" y="4569"/>
                  </a:cubicBezTo>
                  <a:lnTo>
                    <a:pt x="11185" y="1418"/>
                  </a:lnTo>
                  <a:cubicBezTo>
                    <a:pt x="11563" y="1418"/>
                    <a:pt x="11878" y="1103"/>
                    <a:pt x="11878" y="693"/>
                  </a:cubicBezTo>
                  <a:cubicBezTo>
                    <a:pt x="11815" y="315"/>
                    <a:pt x="11500" y="0"/>
                    <a:pt x="1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11350;p150">
              <a:extLst>
                <a:ext uri="{FF2B5EF4-FFF2-40B4-BE49-F238E27FC236}">
                  <a16:creationId xmlns:a16="http://schemas.microsoft.com/office/drawing/2014/main" id="{149FA450-2DEC-43D9-8579-D208F4E3BB16}"/>
                </a:ext>
              </a:extLst>
            </p:cNvPr>
            <p:cNvSpPr/>
            <p:nvPr/>
          </p:nvSpPr>
          <p:spPr>
            <a:xfrm>
              <a:off x="67557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90" y="0"/>
                  </a:moveTo>
                  <a:cubicBezTo>
                    <a:pt x="190" y="126"/>
                    <a:pt x="253" y="221"/>
                    <a:pt x="253" y="347"/>
                  </a:cubicBezTo>
                  <a:cubicBezTo>
                    <a:pt x="253" y="693"/>
                    <a:pt x="158" y="1071"/>
                    <a:pt x="1" y="1386"/>
                  </a:cubicBezTo>
                  <a:cubicBezTo>
                    <a:pt x="977" y="2079"/>
                    <a:pt x="1607" y="3182"/>
                    <a:pt x="1607" y="4474"/>
                  </a:cubicBezTo>
                  <a:lnTo>
                    <a:pt x="1607" y="4852"/>
                  </a:lnTo>
                  <a:lnTo>
                    <a:pt x="2994" y="4852"/>
                  </a:lnTo>
                  <a:lnTo>
                    <a:pt x="2489" y="756"/>
                  </a:lnTo>
                  <a:cubicBezTo>
                    <a:pt x="2363" y="315"/>
                    <a:pt x="1922" y="0"/>
                    <a:pt x="14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11351;p150">
              <a:extLst>
                <a:ext uri="{FF2B5EF4-FFF2-40B4-BE49-F238E27FC236}">
                  <a16:creationId xmlns:a16="http://schemas.microsoft.com/office/drawing/2014/main" id="{60638EE9-7846-440A-9FD6-92158989CDF8}"/>
                </a:ext>
              </a:extLst>
            </p:cNvPr>
            <p:cNvSpPr/>
            <p:nvPr/>
          </p:nvSpPr>
          <p:spPr>
            <a:xfrm>
              <a:off x="65706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545" y="0"/>
                  </a:moveTo>
                  <a:cubicBezTo>
                    <a:pt x="1072" y="0"/>
                    <a:pt x="663" y="315"/>
                    <a:pt x="505" y="788"/>
                  </a:cubicBezTo>
                  <a:lnTo>
                    <a:pt x="1" y="4852"/>
                  </a:lnTo>
                  <a:lnTo>
                    <a:pt x="1356" y="4852"/>
                  </a:lnTo>
                  <a:lnTo>
                    <a:pt x="1356" y="4474"/>
                  </a:lnTo>
                  <a:lnTo>
                    <a:pt x="1387" y="4474"/>
                  </a:lnTo>
                  <a:cubicBezTo>
                    <a:pt x="1387" y="3182"/>
                    <a:pt x="2017" y="2048"/>
                    <a:pt x="2994" y="1386"/>
                  </a:cubicBezTo>
                  <a:cubicBezTo>
                    <a:pt x="2836" y="1071"/>
                    <a:pt x="2773" y="693"/>
                    <a:pt x="2773" y="347"/>
                  </a:cubicBezTo>
                  <a:cubicBezTo>
                    <a:pt x="2773" y="221"/>
                    <a:pt x="2773" y="95"/>
                    <a:pt x="2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11352;p150">
              <a:extLst>
                <a:ext uri="{FF2B5EF4-FFF2-40B4-BE49-F238E27FC236}">
                  <a16:creationId xmlns:a16="http://schemas.microsoft.com/office/drawing/2014/main" id="{05254847-F93E-4A6E-AA9B-4D12AD45C977}"/>
                </a:ext>
              </a:extLst>
            </p:cNvPr>
            <p:cNvSpPr/>
            <p:nvPr/>
          </p:nvSpPr>
          <p:spPr>
            <a:xfrm>
              <a:off x="6707650" y="3688025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82" y="1"/>
                  </a:moveTo>
                  <a:cubicBezTo>
                    <a:pt x="1450" y="32"/>
                    <a:pt x="1418" y="64"/>
                    <a:pt x="1324" y="127"/>
                  </a:cubicBezTo>
                  <a:cubicBezTo>
                    <a:pt x="1324" y="190"/>
                    <a:pt x="1292" y="253"/>
                    <a:pt x="1261" y="284"/>
                  </a:cubicBezTo>
                  <a:lnTo>
                    <a:pt x="1" y="1923"/>
                  </a:lnTo>
                  <a:lnTo>
                    <a:pt x="1" y="2836"/>
                  </a:lnTo>
                  <a:lnTo>
                    <a:pt x="2742" y="2836"/>
                  </a:lnTo>
                  <a:lnTo>
                    <a:pt x="2742" y="2553"/>
                  </a:lnTo>
                  <a:lnTo>
                    <a:pt x="2836" y="2553"/>
                  </a:lnTo>
                  <a:cubicBezTo>
                    <a:pt x="2836" y="1513"/>
                    <a:pt x="2332" y="599"/>
                    <a:pt x="1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11353;p150">
              <a:extLst>
                <a:ext uri="{FF2B5EF4-FFF2-40B4-BE49-F238E27FC236}">
                  <a16:creationId xmlns:a16="http://schemas.microsoft.com/office/drawing/2014/main" id="{8A3FA7DB-69FA-485E-96F8-CCDB351D8163}"/>
                </a:ext>
              </a:extLst>
            </p:cNvPr>
            <p:cNvSpPr/>
            <p:nvPr/>
          </p:nvSpPr>
          <p:spPr>
            <a:xfrm>
              <a:off x="6621025" y="3688825"/>
              <a:ext cx="70900" cy="73275"/>
            </a:xfrm>
            <a:custGeom>
              <a:avLst/>
              <a:gdLst/>
              <a:ahLst/>
              <a:cxnLst/>
              <a:rect l="l" t="t" r="r" b="b"/>
              <a:pathLst>
                <a:path w="2836" h="2931" extrusionOk="0">
                  <a:moveTo>
                    <a:pt x="1323" y="0"/>
                  </a:moveTo>
                  <a:cubicBezTo>
                    <a:pt x="536" y="567"/>
                    <a:pt x="0" y="1513"/>
                    <a:pt x="0" y="2584"/>
                  </a:cubicBezTo>
                  <a:lnTo>
                    <a:pt x="0" y="2930"/>
                  </a:lnTo>
                  <a:lnTo>
                    <a:pt x="2741" y="2930"/>
                  </a:lnTo>
                  <a:lnTo>
                    <a:pt x="2741" y="1922"/>
                  </a:lnTo>
                  <a:lnTo>
                    <a:pt x="2836" y="1922"/>
                  </a:lnTo>
                  <a:lnTo>
                    <a:pt x="1575" y="284"/>
                  </a:lnTo>
                  <a:cubicBezTo>
                    <a:pt x="1512" y="252"/>
                    <a:pt x="1512" y="158"/>
                    <a:pt x="1481" y="126"/>
                  </a:cubicBezTo>
                  <a:cubicBezTo>
                    <a:pt x="1449" y="95"/>
                    <a:pt x="1355" y="63"/>
                    <a:pt x="1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13" name="Google Shape;11354;p150">
            <a:extLst>
              <a:ext uri="{FF2B5EF4-FFF2-40B4-BE49-F238E27FC236}">
                <a16:creationId xmlns:a16="http://schemas.microsoft.com/office/drawing/2014/main" id="{79AA0317-473A-4A90-A141-92E965260E55}"/>
              </a:ext>
            </a:extLst>
          </p:cNvPr>
          <p:cNvSpPr txBox="1"/>
          <p:nvPr/>
        </p:nvSpPr>
        <p:spPr>
          <a:xfrm>
            <a:off x="1141616" y="1057701"/>
            <a:ext cx="4642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>
                <a:solidFill>
                  <a:srgbClr val="640000"/>
                </a:solidFill>
              </a:rPr>
              <a:t>Business Icons</a:t>
            </a:r>
            <a:endParaRPr sz="3200" b="1" dirty="0">
              <a:solidFill>
                <a:srgbClr val="640000"/>
              </a:solidFill>
            </a:endParaRPr>
          </a:p>
        </p:txBody>
      </p:sp>
      <p:sp>
        <p:nvSpPr>
          <p:cNvPr id="514" name="Google Shape;11355;p150">
            <a:extLst>
              <a:ext uri="{FF2B5EF4-FFF2-40B4-BE49-F238E27FC236}">
                <a16:creationId xmlns:a16="http://schemas.microsoft.com/office/drawing/2014/main" id="{2BF9911B-FC06-41F0-9B5A-9B9BD6B38551}"/>
              </a:ext>
            </a:extLst>
          </p:cNvPr>
          <p:cNvSpPr txBox="1"/>
          <p:nvPr/>
        </p:nvSpPr>
        <p:spPr>
          <a:xfrm>
            <a:off x="6486583" y="1057701"/>
            <a:ext cx="4642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>
                <a:solidFill>
                  <a:srgbClr val="640000"/>
                </a:solidFill>
              </a:rPr>
              <a:t>Teamwork Icons</a:t>
            </a:r>
            <a:endParaRPr sz="3200" b="1" dirty="0">
              <a:solidFill>
                <a:srgbClr val="6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64185-6AA3-497A-BAF8-93C62F100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39328E-48FC-432A-B5F7-A1ED61AACE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B2082AE-A55F-4A2C-B176-162743992116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262577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860098A-9678-4110-B29C-582C7934D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8D01304-A5DE-46E4-A014-5A6E543DF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887E12-9026-4F35-9AF5-76BDAB997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25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B93C5B0-0F21-4798-8D3E-806980497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E12EA02-FE22-430C-AAC3-EFF60455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DD9B2B-C3E5-4B07-BEA8-726F8B6F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273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BF15EE-E5B2-4981-9F2B-2F6F85AF4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70C64A1-AB0D-4E71-BA22-1A37F62EB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80C6C59-74E5-407F-BF61-3B4F8EA0AE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F8488D-CA2E-4223-B3E5-13B0089775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985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4F2081-5529-4A85-A782-D94DA6A60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8A219F-FBA5-4EEF-A44A-9B83C739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05725B-ADC7-429A-8DDD-368E4AF50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4219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6F1F2AF-89AC-43E5-81C0-ECC455BF88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8A2C3FE-C962-425E-B486-FF2B73E75D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0F71043-8EAC-4156-9DB2-0F4EC2756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338BCD-A12C-44AF-802B-04270800F1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699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F1F6F2-2808-4310-8C03-F3E05A36D76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CA0CBA-E8EB-406E-B193-B81CD2BA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B787CA76-1E6D-4BD1-BF87-D0487AF7AB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33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B27C205-ABAC-4775-B320-B38A38481D0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7039D2C-87D7-4A46-AB94-09B3A1CF2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A82-40C9-4257-92A4-C8D1A097A497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BCB87FA-CA74-4A1E-BCBB-B29476E48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3478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</Words>
  <Application>Microsoft Office PowerPoint</Application>
  <PresentationFormat>Panorámica</PresentationFormat>
  <Paragraphs>11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UNAT</dc:creator>
  <cp:lastModifiedBy>Gianmarco GaC</cp:lastModifiedBy>
  <cp:revision>9</cp:revision>
  <dcterms:created xsi:type="dcterms:W3CDTF">2023-10-13T20:55:05Z</dcterms:created>
  <dcterms:modified xsi:type="dcterms:W3CDTF">2024-10-30T22:16:54Z</dcterms:modified>
</cp:coreProperties>
</file>